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720" r:id="rId4"/>
    <p:sldMasterId id="2147483732" r:id="rId5"/>
  </p:sldMasterIdLst>
  <p:notesMasterIdLst>
    <p:notesMasterId r:id="rId54"/>
  </p:notesMasterIdLst>
  <p:sldIdLst>
    <p:sldId id="2560" r:id="rId6"/>
    <p:sldId id="2562" r:id="rId7"/>
    <p:sldId id="2564" r:id="rId8"/>
    <p:sldId id="2552" r:id="rId9"/>
    <p:sldId id="2565" r:id="rId10"/>
    <p:sldId id="2540" r:id="rId11"/>
    <p:sldId id="2566" r:id="rId12"/>
    <p:sldId id="2588" r:id="rId13"/>
    <p:sldId id="2587" r:id="rId14"/>
    <p:sldId id="2603" r:id="rId15"/>
    <p:sldId id="2610" r:id="rId16"/>
    <p:sldId id="2567" r:id="rId17"/>
    <p:sldId id="2590" r:id="rId18"/>
    <p:sldId id="2591" r:id="rId19"/>
    <p:sldId id="2593" r:id="rId20"/>
    <p:sldId id="2594" r:id="rId21"/>
    <p:sldId id="2584" r:id="rId22"/>
    <p:sldId id="2607" r:id="rId23"/>
    <p:sldId id="2595" r:id="rId24"/>
    <p:sldId id="2596" r:id="rId25"/>
    <p:sldId id="2592" r:id="rId26"/>
    <p:sldId id="2597" r:id="rId27"/>
    <p:sldId id="2598" r:id="rId28"/>
    <p:sldId id="2586" r:id="rId29"/>
    <p:sldId id="2608" r:id="rId30"/>
    <p:sldId id="2599" r:id="rId31"/>
    <p:sldId id="2600" r:id="rId32"/>
    <p:sldId id="2583" r:id="rId33"/>
    <p:sldId id="2601" r:id="rId34"/>
    <p:sldId id="2602" r:id="rId35"/>
    <p:sldId id="2557" r:id="rId36"/>
    <p:sldId id="2575" r:id="rId37"/>
    <p:sldId id="2576" r:id="rId38"/>
    <p:sldId id="2577" r:id="rId39"/>
    <p:sldId id="2578" r:id="rId40"/>
    <p:sldId id="2545" r:id="rId41"/>
    <p:sldId id="2604" r:id="rId42"/>
    <p:sldId id="2579" r:id="rId43"/>
    <p:sldId id="2547" r:id="rId44"/>
    <p:sldId id="2574" r:id="rId45"/>
    <p:sldId id="2580" r:id="rId46"/>
    <p:sldId id="2581" r:id="rId47"/>
    <p:sldId id="2582" r:id="rId48"/>
    <p:sldId id="2572" r:id="rId49"/>
    <p:sldId id="2611" r:id="rId50"/>
    <p:sldId id="2612" r:id="rId51"/>
    <p:sldId id="2606" r:id="rId52"/>
    <p:sldId id="2573" r:id="rId53"/>
  </p:sldIdLst>
  <p:sldSz cx="12192000" cy="6858000"/>
  <p:notesSz cx="6858000" cy="9144000"/>
  <p:defaultTextStyle>
    <a:defPPr>
      <a:defRPr lang="vi-VN"/>
    </a:defPPr>
    <a:lvl1pPr marL="0" algn="l" defTabSz="9137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878" algn="l" defTabSz="9137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756" algn="l" defTabSz="9137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634" algn="l" defTabSz="9137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517" algn="l" defTabSz="9137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394" algn="l" defTabSz="9137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270" algn="l" defTabSz="9137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151" algn="l" defTabSz="9137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030" algn="l" defTabSz="9137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B49E"/>
    <a:srgbClr val="C0E3DC"/>
    <a:srgbClr val="90FEF1"/>
    <a:srgbClr val="FBD0BF"/>
    <a:srgbClr val="F7D7E1"/>
    <a:srgbClr val="F9B6F7"/>
    <a:srgbClr val="EC0080"/>
    <a:srgbClr val="EFD9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9822" autoAdjust="0"/>
  </p:normalViewPr>
  <p:slideViewPr>
    <p:cSldViewPr snapToGrid="0" showGuides="1">
      <p:cViewPr varScale="1">
        <p:scale>
          <a:sx n="74" d="100"/>
          <a:sy n="74" d="100"/>
        </p:scale>
        <p:origin x="54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8E744B-699A-416F-BD0C-4BDFF1C9C23D}" type="datetimeFigureOut">
              <a:rPr lang="vi-VN" smtClean="0"/>
              <a:t>11/10/2021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ABE2C4-2911-43A7-89BE-61CA66393D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1279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7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78" algn="l" defTabSz="9137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756" algn="l" defTabSz="9137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634" algn="l" defTabSz="9137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517" algn="l" defTabSz="9137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394" algn="l" defTabSz="9137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270" algn="l" defTabSz="9137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151" algn="l" defTabSz="9137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030" algn="l" defTabSz="9137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4297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1764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>
                <a:solidFill>
                  <a:prstClr val="black"/>
                </a:solidFill>
              </a:rPr>
              <a:pPr/>
              <a:t>9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297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Viết</a:t>
            </a:r>
            <a:r>
              <a:rPr lang="vi-VN" dirty="0"/>
              <a:t> </a:t>
            </a:r>
            <a:r>
              <a:rPr lang="vi-VN" dirty="0" err="1"/>
              <a:t>vở</a:t>
            </a:r>
            <a:r>
              <a:rPr lang="vi-VN" dirty="0"/>
              <a:t> 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797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943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41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1764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3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hẹn</a:t>
            </a:r>
            <a:r>
              <a:rPr lang="en-US" sz="13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3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3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3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3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3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tiếp</a:t>
            </a:r>
            <a:r>
              <a:rPr lang="en-US" sz="13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3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3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3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3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3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3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150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FB001-751A-4806-8ACE-D6DA15A0E7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9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D97BF0-EB28-4A45-9A9E-65FBC0798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9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78" indent="0" algn="ctr">
              <a:buNone/>
              <a:defRPr sz="2000"/>
            </a:lvl2pPr>
            <a:lvl3pPr marL="913756" indent="0" algn="ctr">
              <a:buNone/>
              <a:defRPr sz="1800"/>
            </a:lvl3pPr>
            <a:lvl4pPr marL="1370634" indent="0" algn="ctr">
              <a:buNone/>
              <a:defRPr sz="1600"/>
            </a:lvl4pPr>
            <a:lvl5pPr marL="1827517" indent="0" algn="ctr">
              <a:buNone/>
              <a:defRPr sz="1600"/>
            </a:lvl5pPr>
            <a:lvl6pPr marL="2284394" indent="0" algn="ctr">
              <a:buNone/>
              <a:defRPr sz="1600"/>
            </a:lvl6pPr>
            <a:lvl7pPr marL="2741270" indent="0" algn="ctr">
              <a:buNone/>
              <a:defRPr sz="1600"/>
            </a:lvl7pPr>
            <a:lvl8pPr marL="3198151" indent="0" algn="ctr">
              <a:buNone/>
              <a:defRPr sz="1600"/>
            </a:lvl8pPr>
            <a:lvl9pPr marL="365503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EC4B5-E3E8-4CFA-B506-851D21BC4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A535-D39F-4B7C-B0BC-7C62CB578700}" type="datetimeFigureOut">
              <a:rPr lang="vi-VN" smtClean="0"/>
              <a:t>11/10/2021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EFF11-C5D4-49A1-B9C7-434B03595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1E471-AF29-4EA1-B3CC-4B7343165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8324-7020-4230-8D97-111EF7E6AD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3755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B59E8-0D3C-43E2-9E18-AF21DB686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79F50-AF20-4171-A326-2CDFB3B23C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1A0C6-E098-4B08-9F87-67193E335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A535-D39F-4B7C-B0BC-7C62CB578700}" type="datetimeFigureOut">
              <a:rPr lang="vi-VN" smtClean="0"/>
              <a:t>11/10/2021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5278E-B353-47B7-9F0A-7355E1C3C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7F584-CD76-44C7-A001-9A2A24E0F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8324-7020-4230-8D97-111EF7E6AD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9684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13AC30-A31B-44DB-A842-D02428AE79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2A6083-3DE1-4B1F-81BA-DAB8844944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1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FD9B8-2CF7-41CA-8A16-FBF385C08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A535-D39F-4B7C-B0BC-7C62CB578700}" type="datetimeFigureOut">
              <a:rPr lang="vi-VN" smtClean="0"/>
              <a:t>11/10/2021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95344-E0A8-4B46-A7B7-DAD003EE5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E5AA4-1FE1-465E-92BF-CE2506212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8324-7020-4230-8D97-111EF7E6AD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4431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72671-1BCD-4FDF-A37F-0040960B3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9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0D8BEB-043E-489D-9949-2BBC5481A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9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78" indent="0" algn="ctr">
              <a:buNone/>
              <a:defRPr sz="2000"/>
            </a:lvl2pPr>
            <a:lvl3pPr marL="913756" indent="0" algn="ctr">
              <a:buNone/>
              <a:defRPr sz="1800"/>
            </a:lvl3pPr>
            <a:lvl4pPr marL="1370634" indent="0" algn="ctr">
              <a:buNone/>
              <a:defRPr sz="1600"/>
            </a:lvl4pPr>
            <a:lvl5pPr marL="1827517" indent="0" algn="ctr">
              <a:buNone/>
              <a:defRPr sz="1600"/>
            </a:lvl5pPr>
            <a:lvl6pPr marL="2284394" indent="0" algn="ctr">
              <a:buNone/>
              <a:defRPr sz="1600"/>
            </a:lvl6pPr>
            <a:lvl7pPr marL="2741270" indent="0" algn="ctr">
              <a:buNone/>
              <a:defRPr sz="1600"/>
            </a:lvl7pPr>
            <a:lvl8pPr marL="3198151" indent="0" algn="ctr">
              <a:buNone/>
              <a:defRPr sz="1600"/>
            </a:lvl8pPr>
            <a:lvl9pPr marL="365503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25B17-27AD-4480-8BAF-03533A335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D63ED-5511-4AFB-B027-3A129B306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22073-51AC-460D-9965-9D70EBB29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368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3109F-6DC4-4074-8B27-E39CC8D4D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FCEE2-4493-46E5-A962-3C8054686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16428-0AA8-4975-ACC3-975A0B5C4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805C1-8F6C-4CF7-A525-F6754535C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4D414-D0F0-45A3-9533-34317C632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034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78FD6-F23B-4030-B58E-4FAC9BA46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711142-1F0A-4B2E-9040-CB8403D3F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3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2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1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0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9F568-FD5E-4AE5-B2DD-C406CDBAA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57280-EAD7-46BD-A7B9-A4C7BAB15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724B6-4F4B-45FD-8DDA-468F69AB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352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E8820-665C-4357-AE2A-EE6337FE0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972D4-09AB-4733-A43E-D97DEBF81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228C5B-C371-4E3A-87FF-194E799C1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1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C50B9B-7E37-426C-AD11-708A2F940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8325CD-CFB2-4EC8-8050-6BC4F0007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7D5E8-A45A-464B-9DA9-AB6873180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975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155D-016C-4617-B006-5A402C72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BFB1A8-0502-4A6A-9CA7-A8F891411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8" indent="0">
              <a:buNone/>
              <a:defRPr sz="2000" b="1"/>
            </a:lvl2pPr>
            <a:lvl3pPr marL="913756" indent="0">
              <a:buNone/>
              <a:defRPr sz="1800" b="1"/>
            </a:lvl3pPr>
            <a:lvl4pPr marL="1370634" indent="0">
              <a:buNone/>
              <a:defRPr sz="1600" b="1"/>
            </a:lvl4pPr>
            <a:lvl5pPr marL="1827517" indent="0">
              <a:buNone/>
              <a:defRPr sz="1600" b="1"/>
            </a:lvl5pPr>
            <a:lvl6pPr marL="2284394" indent="0">
              <a:buNone/>
              <a:defRPr sz="1600" b="1"/>
            </a:lvl6pPr>
            <a:lvl7pPr marL="2741270" indent="0">
              <a:buNone/>
              <a:defRPr sz="1600" b="1"/>
            </a:lvl7pPr>
            <a:lvl8pPr marL="3198151" indent="0">
              <a:buNone/>
              <a:defRPr sz="1600" b="1"/>
            </a:lvl8pPr>
            <a:lvl9pPr marL="36550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4A4038-205B-499E-A522-FBB57FB64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8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3A2841-A16B-4B4F-BCE5-5033BD2406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8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8" indent="0">
              <a:buNone/>
              <a:defRPr sz="2000" b="1"/>
            </a:lvl2pPr>
            <a:lvl3pPr marL="913756" indent="0">
              <a:buNone/>
              <a:defRPr sz="1800" b="1"/>
            </a:lvl3pPr>
            <a:lvl4pPr marL="1370634" indent="0">
              <a:buNone/>
              <a:defRPr sz="1600" b="1"/>
            </a:lvl4pPr>
            <a:lvl5pPr marL="1827517" indent="0">
              <a:buNone/>
              <a:defRPr sz="1600" b="1"/>
            </a:lvl5pPr>
            <a:lvl6pPr marL="2284394" indent="0">
              <a:buNone/>
              <a:defRPr sz="1600" b="1"/>
            </a:lvl6pPr>
            <a:lvl7pPr marL="2741270" indent="0">
              <a:buNone/>
              <a:defRPr sz="1600" b="1"/>
            </a:lvl7pPr>
            <a:lvl8pPr marL="3198151" indent="0">
              <a:buNone/>
              <a:defRPr sz="1600" b="1"/>
            </a:lvl8pPr>
            <a:lvl9pPr marL="36550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FD6743-EFF8-48BD-A63E-6AB9DBE610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8" y="250508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5CDE4A-CA76-4CEE-A672-50874D791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F2C190-5E76-4D9D-8418-ADA026D37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5406BF-1FE3-40FA-9090-E1EA40FA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2437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0F46B-E575-492B-B4BB-276356283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5FB60B-F806-4175-A055-E4CBF3BE4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D769F8-A240-4E66-A036-C6E7721F4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12D44-BD55-4CD3-8BA3-92FEB861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045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EEF43A-67E3-468B-B964-8D2D2800D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58AFF1-240C-427D-B342-B8BFF620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261E60-CC39-410D-A61C-7934F6C94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645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0784C-7695-4AA7-881B-DB3C4B0AE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8C855-F588-479B-A56E-D9F11E16C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ADD857-9CB4-4EE0-AF5C-E1F9109C2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8" y="205741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78" indent="0">
              <a:buNone/>
              <a:defRPr sz="1400"/>
            </a:lvl2pPr>
            <a:lvl3pPr marL="913756" indent="0">
              <a:buNone/>
              <a:defRPr sz="1200"/>
            </a:lvl3pPr>
            <a:lvl4pPr marL="1370634" indent="0">
              <a:buNone/>
              <a:defRPr sz="1000"/>
            </a:lvl4pPr>
            <a:lvl5pPr marL="1827517" indent="0">
              <a:buNone/>
              <a:defRPr sz="1000"/>
            </a:lvl5pPr>
            <a:lvl6pPr marL="2284394" indent="0">
              <a:buNone/>
              <a:defRPr sz="1000"/>
            </a:lvl6pPr>
            <a:lvl7pPr marL="2741270" indent="0">
              <a:buNone/>
              <a:defRPr sz="1000"/>
            </a:lvl7pPr>
            <a:lvl8pPr marL="3198151" indent="0">
              <a:buNone/>
              <a:defRPr sz="1000"/>
            </a:lvl8pPr>
            <a:lvl9pPr marL="365503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5B650A-C2D4-42C5-8C49-4B78D89D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0325E4-D741-41A6-BC1E-5C3B36583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7C4423-1FE3-4C52-BFDE-BD0C7B408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79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B3BE6-A4BE-4365-869D-F34A485C3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04422-53C8-4E71-A01E-F3675EDC0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FCC5B-5E8C-44A7-8C38-F68356CF5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A535-D39F-4B7C-B0BC-7C62CB578700}" type="datetimeFigureOut">
              <a:rPr lang="vi-VN" smtClean="0"/>
              <a:t>11/10/2021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43F239-39AE-4550-81BC-13B0F6751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41BFB-2287-400B-A32B-AE89270B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8324-7020-4230-8D97-111EF7E6AD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42584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7B5F3-AEF2-4DF8-BAFE-168C1828B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C7CED5-9271-4105-868A-608327059C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78" indent="0">
              <a:buNone/>
              <a:defRPr sz="2800"/>
            </a:lvl2pPr>
            <a:lvl3pPr marL="913756" indent="0">
              <a:buNone/>
              <a:defRPr sz="2400"/>
            </a:lvl3pPr>
            <a:lvl4pPr marL="1370634" indent="0">
              <a:buNone/>
              <a:defRPr sz="2000"/>
            </a:lvl4pPr>
            <a:lvl5pPr marL="1827517" indent="0">
              <a:buNone/>
              <a:defRPr sz="2000"/>
            </a:lvl5pPr>
            <a:lvl6pPr marL="2284394" indent="0">
              <a:buNone/>
              <a:defRPr sz="2000"/>
            </a:lvl6pPr>
            <a:lvl7pPr marL="2741270" indent="0">
              <a:buNone/>
              <a:defRPr sz="2000"/>
            </a:lvl7pPr>
            <a:lvl8pPr marL="3198151" indent="0">
              <a:buNone/>
              <a:defRPr sz="2000"/>
            </a:lvl8pPr>
            <a:lvl9pPr marL="365503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795F5F-8878-4A2A-BF89-6E2AAFB23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8" y="205741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78" indent="0">
              <a:buNone/>
              <a:defRPr sz="1400"/>
            </a:lvl2pPr>
            <a:lvl3pPr marL="913756" indent="0">
              <a:buNone/>
              <a:defRPr sz="1200"/>
            </a:lvl3pPr>
            <a:lvl4pPr marL="1370634" indent="0">
              <a:buNone/>
              <a:defRPr sz="1000"/>
            </a:lvl4pPr>
            <a:lvl5pPr marL="1827517" indent="0">
              <a:buNone/>
              <a:defRPr sz="1000"/>
            </a:lvl5pPr>
            <a:lvl6pPr marL="2284394" indent="0">
              <a:buNone/>
              <a:defRPr sz="1000"/>
            </a:lvl6pPr>
            <a:lvl7pPr marL="2741270" indent="0">
              <a:buNone/>
              <a:defRPr sz="1000"/>
            </a:lvl7pPr>
            <a:lvl8pPr marL="3198151" indent="0">
              <a:buNone/>
              <a:defRPr sz="1000"/>
            </a:lvl8pPr>
            <a:lvl9pPr marL="365503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2E19CD-5681-4164-BC90-545ED0F5D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1EC49-3DA5-473C-A112-BE627B167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5CF9CD-1CB8-4624-B2A8-3291A5F1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7283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CB45-16DF-4981-852D-C082E3BB0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98523E-FE1F-4CFD-B70E-64E7C0398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1473A-CDC8-4D91-BB9B-30C0CEAC6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53B7F-0E39-45AB-90F8-A17C694E2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39B86-9489-4B8C-BBFD-33FED3558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4026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24146D-580D-40D4-9F8D-29A7627901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739E4E-CFF6-489E-A866-A1863A2793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1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DB816-73FB-44CE-8B48-3902749E6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F90CD-8DA1-46FF-AB9E-0E0182FE4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90A0D-7D6F-4711-B9DC-AFFB19D59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0337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72671-1BCD-4FDF-A37F-0040960B3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15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0D8BEB-043E-489D-9949-2BBC5481A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15" y="3602054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665" indent="0" algn="ctr">
              <a:buNone/>
              <a:defRPr sz="2000"/>
            </a:lvl2pPr>
            <a:lvl3pPr marL="913324" indent="0" algn="ctr">
              <a:buNone/>
              <a:defRPr sz="1900"/>
            </a:lvl3pPr>
            <a:lvl4pPr marL="1369991" indent="0" algn="ctr">
              <a:buNone/>
              <a:defRPr sz="1600"/>
            </a:lvl4pPr>
            <a:lvl5pPr marL="1826653" indent="0" algn="ctr">
              <a:buNone/>
              <a:defRPr sz="1600"/>
            </a:lvl5pPr>
            <a:lvl6pPr marL="2283318" indent="0" algn="ctr">
              <a:buNone/>
              <a:defRPr sz="1600"/>
            </a:lvl6pPr>
            <a:lvl7pPr marL="2739979" indent="0" algn="ctr">
              <a:buNone/>
              <a:defRPr sz="1600"/>
            </a:lvl7pPr>
            <a:lvl8pPr marL="3196642" indent="0" algn="ctr">
              <a:buNone/>
              <a:defRPr sz="1600"/>
            </a:lvl8pPr>
            <a:lvl9pPr marL="365330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25B17-27AD-4480-8BAF-03533A335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D63ED-5511-4AFB-B027-3A129B306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22073-51AC-460D-9965-9D70EBB29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8215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3109F-6DC4-4074-8B27-E39CC8D4D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FCEE2-4493-46E5-A962-3C8054686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16428-0AA8-4975-ACC3-975A0B5C4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805C1-8F6C-4CF7-A525-F6754535C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4D414-D0F0-45A3-9533-34317C632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9325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78FD6-F23B-4030-B58E-4FAC9BA46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711142-1F0A-4B2E-9040-CB8403D3F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66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3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9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6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3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9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6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3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9F568-FD5E-4AE5-B2DD-C406CDBAA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57280-EAD7-46BD-A7B9-A4C7BAB15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724B6-4F4B-45FD-8DDA-468F69AB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798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E8820-665C-4357-AE2A-EE6337FE0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972D4-09AB-4733-A43E-D97DEBF81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41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228C5B-C371-4E3A-87FF-194E799C1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16" y="1825641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C50B9B-7E37-426C-AD11-708A2F940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8325CD-CFB2-4EC8-8050-6BC4F0007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7D5E8-A45A-464B-9DA9-AB6873180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4701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155D-016C-4617-B006-5A402C72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BFB1A8-0502-4A6A-9CA7-A8F891411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05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65" indent="0">
              <a:buNone/>
              <a:defRPr sz="2000" b="1"/>
            </a:lvl2pPr>
            <a:lvl3pPr marL="913324" indent="0">
              <a:buNone/>
              <a:defRPr sz="1900" b="1"/>
            </a:lvl3pPr>
            <a:lvl4pPr marL="1369991" indent="0">
              <a:buNone/>
              <a:defRPr sz="1600" b="1"/>
            </a:lvl4pPr>
            <a:lvl5pPr marL="1826653" indent="0">
              <a:buNone/>
              <a:defRPr sz="1600" b="1"/>
            </a:lvl5pPr>
            <a:lvl6pPr marL="2283318" indent="0">
              <a:buNone/>
              <a:defRPr sz="1600" b="1"/>
            </a:lvl6pPr>
            <a:lvl7pPr marL="2739979" indent="0">
              <a:buNone/>
              <a:defRPr sz="1600" b="1"/>
            </a:lvl7pPr>
            <a:lvl8pPr marL="3196642" indent="0">
              <a:buNone/>
              <a:defRPr sz="1600" b="1"/>
            </a:lvl8pPr>
            <a:lvl9pPr marL="365330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4A4038-205B-499E-A522-FBB57FB64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05" y="2505091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3A2841-A16B-4B4F-BCE5-5033BD2406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8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65" indent="0">
              <a:buNone/>
              <a:defRPr sz="2000" b="1"/>
            </a:lvl2pPr>
            <a:lvl3pPr marL="913324" indent="0">
              <a:buNone/>
              <a:defRPr sz="1900" b="1"/>
            </a:lvl3pPr>
            <a:lvl4pPr marL="1369991" indent="0">
              <a:buNone/>
              <a:defRPr sz="1600" b="1"/>
            </a:lvl4pPr>
            <a:lvl5pPr marL="1826653" indent="0">
              <a:buNone/>
              <a:defRPr sz="1600" b="1"/>
            </a:lvl5pPr>
            <a:lvl6pPr marL="2283318" indent="0">
              <a:buNone/>
              <a:defRPr sz="1600" b="1"/>
            </a:lvl6pPr>
            <a:lvl7pPr marL="2739979" indent="0">
              <a:buNone/>
              <a:defRPr sz="1600" b="1"/>
            </a:lvl7pPr>
            <a:lvl8pPr marL="3196642" indent="0">
              <a:buNone/>
              <a:defRPr sz="1600" b="1"/>
            </a:lvl8pPr>
            <a:lvl9pPr marL="365330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FD6743-EFF8-48BD-A63E-6AB9DBE610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8" y="2505091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5CDE4A-CA76-4CEE-A672-50874D791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F2C190-5E76-4D9D-8418-ADA026D37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5406BF-1FE3-40FA-9090-E1EA40FA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0241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0F46B-E575-492B-B4BB-276356283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5FB60B-F806-4175-A055-E4CBF3BE4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D769F8-A240-4E66-A036-C6E7721F4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12D44-BD55-4CD3-8BA3-92FEB861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942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EEF43A-67E3-468B-B964-8D2D2800D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58AFF1-240C-427D-B342-B8BFF620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261E60-CC39-410D-A61C-7934F6C94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149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48102-E1FC-4192-ABF9-930D82372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C1EB7-4982-47F1-BB31-4AF035A38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3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2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1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0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37489-FD1E-47BA-81A7-F229540BF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A535-D39F-4B7C-B0BC-7C62CB578700}" type="datetimeFigureOut">
              <a:rPr lang="vi-VN" smtClean="0"/>
              <a:t>11/10/2021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6CA13-B246-4536-BA8C-DE7034696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6FED4-A0D7-4546-84A2-A1BAAC12C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8324-7020-4230-8D97-111EF7E6AD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48390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0784C-7695-4AA7-881B-DB3C4B0AE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8C855-F588-479B-A56E-D9F11E16C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ADD857-9CB4-4EE0-AF5C-E1F9109C2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4" y="205741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65" indent="0">
              <a:buNone/>
              <a:defRPr sz="1500"/>
            </a:lvl2pPr>
            <a:lvl3pPr marL="913324" indent="0">
              <a:buNone/>
              <a:defRPr sz="1200"/>
            </a:lvl3pPr>
            <a:lvl4pPr marL="1369991" indent="0">
              <a:buNone/>
              <a:defRPr sz="1100"/>
            </a:lvl4pPr>
            <a:lvl5pPr marL="1826653" indent="0">
              <a:buNone/>
              <a:defRPr sz="1100"/>
            </a:lvl5pPr>
            <a:lvl6pPr marL="2283318" indent="0">
              <a:buNone/>
              <a:defRPr sz="1100"/>
            </a:lvl6pPr>
            <a:lvl7pPr marL="2739979" indent="0">
              <a:buNone/>
              <a:defRPr sz="1100"/>
            </a:lvl7pPr>
            <a:lvl8pPr marL="3196642" indent="0">
              <a:buNone/>
              <a:defRPr sz="1100"/>
            </a:lvl8pPr>
            <a:lvl9pPr marL="365330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5B650A-C2D4-42C5-8C49-4B78D89D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0325E4-D741-41A6-BC1E-5C3B36583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7C4423-1FE3-4C52-BFDE-BD0C7B408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623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7B5F3-AEF2-4DF8-BAFE-168C1828B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C7CED5-9271-4105-868A-608327059C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665" indent="0">
              <a:buNone/>
              <a:defRPr sz="2800"/>
            </a:lvl2pPr>
            <a:lvl3pPr marL="913324" indent="0">
              <a:buNone/>
              <a:defRPr sz="2400"/>
            </a:lvl3pPr>
            <a:lvl4pPr marL="1369991" indent="0">
              <a:buNone/>
              <a:defRPr sz="2000"/>
            </a:lvl4pPr>
            <a:lvl5pPr marL="1826653" indent="0">
              <a:buNone/>
              <a:defRPr sz="2000"/>
            </a:lvl5pPr>
            <a:lvl6pPr marL="2283318" indent="0">
              <a:buNone/>
              <a:defRPr sz="2000"/>
            </a:lvl6pPr>
            <a:lvl7pPr marL="2739979" indent="0">
              <a:buNone/>
              <a:defRPr sz="2000"/>
            </a:lvl7pPr>
            <a:lvl8pPr marL="3196642" indent="0">
              <a:buNone/>
              <a:defRPr sz="2000"/>
            </a:lvl8pPr>
            <a:lvl9pPr marL="365330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795F5F-8878-4A2A-BF89-6E2AAFB23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4" y="205741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65" indent="0">
              <a:buNone/>
              <a:defRPr sz="1500"/>
            </a:lvl2pPr>
            <a:lvl3pPr marL="913324" indent="0">
              <a:buNone/>
              <a:defRPr sz="1200"/>
            </a:lvl3pPr>
            <a:lvl4pPr marL="1369991" indent="0">
              <a:buNone/>
              <a:defRPr sz="1100"/>
            </a:lvl4pPr>
            <a:lvl5pPr marL="1826653" indent="0">
              <a:buNone/>
              <a:defRPr sz="1100"/>
            </a:lvl5pPr>
            <a:lvl6pPr marL="2283318" indent="0">
              <a:buNone/>
              <a:defRPr sz="1100"/>
            </a:lvl6pPr>
            <a:lvl7pPr marL="2739979" indent="0">
              <a:buNone/>
              <a:defRPr sz="1100"/>
            </a:lvl7pPr>
            <a:lvl8pPr marL="3196642" indent="0">
              <a:buNone/>
              <a:defRPr sz="1100"/>
            </a:lvl8pPr>
            <a:lvl9pPr marL="365330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2E19CD-5681-4164-BC90-545ED0F5D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1EC49-3DA5-473C-A112-BE627B167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5CF9CD-1CB8-4624-B2A8-3291A5F1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6771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CB45-16DF-4981-852D-C082E3BB0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98523E-FE1F-4CFD-B70E-64E7C0398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1473A-CDC8-4D91-BB9B-30C0CEAC6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53B7F-0E39-45AB-90F8-A17C694E2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39B86-9489-4B8C-BBFD-33FED3558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8506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24146D-580D-40D4-9F8D-29A7627901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739E4E-CFF6-489E-A866-A1863A2793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18" y="365131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DB816-73FB-44CE-8B48-3902749E6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F90CD-8DA1-46FF-AB9E-0E0182FE4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90A0D-7D6F-4711-B9DC-AFFB19D59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3576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FB001-751A-4806-8ACE-D6DA15A0E7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13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D97BF0-EB28-4A45-9A9E-65FBC0798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13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49" indent="0" algn="ctr">
              <a:buNone/>
              <a:defRPr sz="2000"/>
            </a:lvl2pPr>
            <a:lvl3pPr marL="913500" indent="0" algn="ctr">
              <a:buNone/>
              <a:defRPr sz="1800"/>
            </a:lvl3pPr>
            <a:lvl4pPr marL="1370249" indent="0" algn="ctr">
              <a:buNone/>
              <a:defRPr sz="1600"/>
            </a:lvl4pPr>
            <a:lvl5pPr marL="1827003" indent="0" algn="ctr">
              <a:buNone/>
              <a:defRPr sz="1600"/>
            </a:lvl5pPr>
            <a:lvl6pPr marL="2283751" indent="0" algn="ctr">
              <a:buNone/>
              <a:defRPr sz="1600"/>
            </a:lvl6pPr>
            <a:lvl7pPr marL="2740499" indent="0" algn="ctr">
              <a:buNone/>
              <a:defRPr sz="1600"/>
            </a:lvl7pPr>
            <a:lvl8pPr marL="3197251" indent="0" algn="ctr">
              <a:buNone/>
              <a:defRPr sz="1600"/>
            </a:lvl8pPr>
            <a:lvl9pPr marL="365400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EC4B5-E3E8-4CFA-B506-851D21BC4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A535-D39F-4B7C-B0BC-7C62CB57870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EFF11-C5D4-49A1-B9C7-434B03595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1E471-AF29-4EA1-B3CC-4B7343165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8324-7020-4230-8D97-111EF7E6ADD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6527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B3BE6-A4BE-4365-869D-F34A485C3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04422-53C8-4E71-A01E-F3675EDC0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FCC5B-5E8C-44A7-8C38-F68356CF5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A535-D39F-4B7C-B0BC-7C62CB57870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43F239-39AE-4550-81BC-13B0F6751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41BFB-2287-400B-A32B-AE89270B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8324-7020-4230-8D97-111EF7E6ADD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5758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48102-E1FC-4192-ABF9-930D82372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C1EB7-4982-47F1-BB31-4AF035A38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74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5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2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0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7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4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0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37489-FD1E-47BA-81A7-F229540BF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A535-D39F-4B7C-B0BC-7C62CB57870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6CA13-B246-4536-BA8C-DE7034696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6FED4-A0D7-4546-84A2-A1BAAC12C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8324-7020-4230-8D97-111EF7E6ADD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1957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D826-8ABB-4C8A-BD42-D5C0D0C97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0ACBD-D7BE-4ACE-A5F0-B1C521B9D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4C36A1-2792-48A4-9279-F0E82BDC9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14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B42323-ECBC-4BC2-BD30-9E7711182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A535-D39F-4B7C-B0BC-7C62CB57870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98460D-9EE4-4EA2-9E57-EEEF9B444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2DE9AE-E2A7-4A26-A56B-845DC996E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8324-7020-4230-8D97-111EF7E6ADD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4346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51EF7-3E83-47A0-AA5A-071DA9FB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3EF678-D46F-4E84-89F6-DDF5B8D9C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02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49" indent="0">
              <a:buNone/>
              <a:defRPr sz="2000" b="1"/>
            </a:lvl2pPr>
            <a:lvl3pPr marL="913500" indent="0">
              <a:buNone/>
              <a:defRPr sz="1800" b="1"/>
            </a:lvl3pPr>
            <a:lvl4pPr marL="1370249" indent="0">
              <a:buNone/>
              <a:defRPr sz="1600" b="1"/>
            </a:lvl4pPr>
            <a:lvl5pPr marL="1827003" indent="0">
              <a:buNone/>
              <a:defRPr sz="1600" b="1"/>
            </a:lvl5pPr>
            <a:lvl6pPr marL="2283751" indent="0">
              <a:buNone/>
              <a:defRPr sz="1600" b="1"/>
            </a:lvl6pPr>
            <a:lvl7pPr marL="2740499" indent="0">
              <a:buNone/>
              <a:defRPr sz="1600" b="1"/>
            </a:lvl7pPr>
            <a:lvl8pPr marL="3197251" indent="0">
              <a:buNone/>
              <a:defRPr sz="1600" b="1"/>
            </a:lvl8pPr>
            <a:lvl9pPr marL="365400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883510-70EC-4324-BD3E-B8B10E17A9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02" y="250508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42A1DA-37D6-4F0E-A3B5-7B98198828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8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49" indent="0">
              <a:buNone/>
              <a:defRPr sz="2000" b="1"/>
            </a:lvl2pPr>
            <a:lvl3pPr marL="913500" indent="0">
              <a:buNone/>
              <a:defRPr sz="1800" b="1"/>
            </a:lvl3pPr>
            <a:lvl4pPr marL="1370249" indent="0">
              <a:buNone/>
              <a:defRPr sz="1600" b="1"/>
            </a:lvl4pPr>
            <a:lvl5pPr marL="1827003" indent="0">
              <a:buNone/>
              <a:defRPr sz="1600" b="1"/>
            </a:lvl5pPr>
            <a:lvl6pPr marL="2283751" indent="0">
              <a:buNone/>
              <a:defRPr sz="1600" b="1"/>
            </a:lvl6pPr>
            <a:lvl7pPr marL="2740499" indent="0">
              <a:buNone/>
              <a:defRPr sz="1600" b="1"/>
            </a:lvl7pPr>
            <a:lvl8pPr marL="3197251" indent="0">
              <a:buNone/>
              <a:defRPr sz="1600" b="1"/>
            </a:lvl8pPr>
            <a:lvl9pPr marL="365400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2CCCBD-EA87-48EF-8325-7C0EE0669C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8" y="25050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958A4A-1AA8-4E90-98A7-E9BC1EC3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A535-D39F-4B7C-B0BC-7C62CB57870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FD1D53-FD53-4117-A03E-99526C6B1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88BFCB-D8AB-472C-B61D-1A169AAED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8324-7020-4230-8D97-111EF7E6ADD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4769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0CBF8-3823-4163-81BF-19CF7BDD6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7094D3-4575-44B9-8822-A87318BB9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A535-D39F-4B7C-B0BC-7C62CB57870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A8A15C-3A16-4315-9271-F03B7BEF5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0EC21F-242D-48D7-99A7-CF7D54657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8324-7020-4230-8D97-111EF7E6ADD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299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D826-8ABB-4C8A-BD42-D5C0D0C97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0ACBD-D7BE-4ACE-A5F0-B1C521B9D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4C36A1-2792-48A4-9279-F0E82BDC9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1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B42323-ECBC-4BC2-BD30-9E7711182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A535-D39F-4B7C-B0BC-7C62CB578700}" type="datetimeFigureOut">
              <a:rPr lang="vi-VN" smtClean="0"/>
              <a:t>11/10/2021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98460D-9EE4-4EA2-9E57-EEEF9B444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2DE9AE-E2A7-4A26-A56B-845DC996E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8324-7020-4230-8D97-111EF7E6AD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12761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1DD5F4-49F2-4451-9466-0E3834611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A535-D39F-4B7C-B0BC-7C62CB57870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3A9D16-E6EB-4DA4-B6EA-99512F43F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F80CCB-8811-40FC-974E-85F04C8E4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8324-7020-4230-8D97-111EF7E6ADD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308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7251D-B4FF-432A-811B-DE7F299E3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0AECE-E2AA-4AFE-947C-C458BD672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6992BB-7415-44C4-A5A9-335CBE77F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2" y="2057414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49" indent="0">
              <a:buNone/>
              <a:defRPr sz="1400"/>
            </a:lvl2pPr>
            <a:lvl3pPr marL="913500" indent="0">
              <a:buNone/>
              <a:defRPr sz="1200"/>
            </a:lvl3pPr>
            <a:lvl4pPr marL="1370249" indent="0">
              <a:buNone/>
              <a:defRPr sz="1000"/>
            </a:lvl4pPr>
            <a:lvl5pPr marL="1827003" indent="0">
              <a:buNone/>
              <a:defRPr sz="1000"/>
            </a:lvl5pPr>
            <a:lvl6pPr marL="2283751" indent="0">
              <a:buNone/>
              <a:defRPr sz="1000"/>
            </a:lvl6pPr>
            <a:lvl7pPr marL="2740499" indent="0">
              <a:buNone/>
              <a:defRPr sz="1000"/>
            </a:lvl7pPr>
            <a:lvl8pPr marL="3197251" indent="0">
              <a:buNone/>
              <a:defRPr sz="1000"/>
            </a:lvl8pPr>
            <a:lvl9pPr marL="365400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47BA2C-9AE7-45AB-B2ED-D5C441498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A535-D39F-4B7C-B0BC-7C62CB57870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C9A1C7-9453-4445-AFA5-AF0440F1D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8260B8-FED1-42DA-BB5C-5128AA2D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8324-7020-4230-8D97-111EF7E6ADD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4886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7E164-B196-4C65-9E2C-16451B93C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E9524E-8C85-46C8-99EC-A937184DA4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749" indent="0">
              <a:buNone/>
              <a:defRPr sz="2800"/>
            </a:lvl2pPr>
            <a:lvl3pPr marL="913500" indent="0">
              <a:buNone/>
              <a:defRPr sz="2400"/>
            </a:lvl3pPr>
            <a:lvl4pPr marL="1370249" indent="0">
              <a:buNone/>
              <a:defRPr sz="2000"/>
            </a:lvl4pPr>
            <a:lvl5pPr marL="1827003" indent="0">
              <a:buNone/>
              <a:defRPr sz="2000"/>
            </a:lvl5pPr>
            <a:lvl6pPr marL="2283751" indent="0">
              <a:buNone/>
              <a:defRPr sz="2000"/>
            </a:lvl6pPr>
            <a:lvl7pPr marL="2740499" indent="0">
              <a:buNone/>
              <a:defRPr sz="2000"/>
            </a:lvl7pPr>
            <a:lvl8pPr marL="3197251" indent="0">
              <a:buNone/>
              <a:defRPr sz="2000"/>
            </a:lvl8pPr>
            <a:lvl9pPr marL="3654002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BC1C72-EE61-4881-B1F2-DE35D95B1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2" y="2057414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49" indent="0">
              <a:buNone/>
              <a:defRPr sz="1400"/>
            </a:lvl2pPr>
            <a:lvl3pPr marL="913500" indent="0">
              <a:buNone/>
              <a:defRPr sz="1200"/>
            </a:lvl3pPr>
            <a:lvl4pPr marL="1370249" indent="0">
              <a:buNone/>
              <a:defRPr sz="1000"/>
            </a:lvl4pPr>
            <a:lvl5pPr marL="1827003" indent="0">
              <a:buNone/>
              <a:defRPr sz="1000"/>
            </a:lvl5pPr>
            <a:lvl6pPr marL="2283751" indent="0">
              <a:buNone/>
              <a:defRPr sz="1000"/>
            </a:lvl6pPr>
            <a:lvl7pPr marL="2740499" indent="0">
              <a:buNone/>
              <a:defRPr sz="1000"/>
            </a:lvl7pPr>
            <a:lvl8pPr marL="3197251" indent="0">
              <a:buNone/>
              <a:defRPr sz="1000"/>
            </a:lvl8pPr>
            <a:lvl9pPr marL="365400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3AE3FA-D839-4A3D-8436-9B2FCE52E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A535-D39F-4B7C-B0BC-7C62CB57870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D8FAD-658E-4236-8CAD-60AA124B3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D6F30D-CB85-45C9-8544-18CF573A1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8324-7020-4230-8D97-111EF7E6ADD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1093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B59E8-0D3C-43E2-9E18-AF21DB686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79F50-AF20-4171-A326-2CDFB3B23C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1A0C6-E098-4B08-9F87-67193E335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A535-D39F-4B7C-B0BC-7C62CB57870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5278E-B353-47B7-9F0A-7355E1C3C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7F584-CD76-44C7-A001-9A2A24E0F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8324-7020-4230-8D97-111EF7E6ADD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0956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13AC30-A31B-44DB-A842-D02428AE79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2A6083-3DE1-4B1F-81BA-DAB8844944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14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FD9B8-2CF7-41CA-8A16-FBF385C08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A535-D39F-4B7C-B0BC-7C62CB57870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95344-E0A8-4B46-A7B7-DAD003EE5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E5AA4-1FE1-465E-92BF-CE2506212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8324-7020-4230-8D97-111EF7E6ADD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2404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38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38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020" indent="0" algn="ctr">
              <a:buNone/>
              <a:defRPr sz="2000"/>
            </a:lvl2pPr>
            <a:lvl3pPr marL="910040" indent="0" algn="ctr">
              <a:buNone/>
              <a:defRPr sz="1800"/>
            </a:lvl3pPr>
            <a:lvl4pPr marL="1365059" indent="0" algn="ctr">
              <a:buNone/>
              <a:defRPr sz="1600"/>
            </a:lvl4pPr>
            <a:lvl5pPr marL="1820081" indent="0" algn="ctr">
              <a:buNone/>
              <a:defRPr sz="1600"/>
            </a:lvl5pPr>
            <a:lvl6pPr marL="2275099" indent="0" algn="ctr">
              <a:buNone/>
              <a:defRPr sz="1600"/>
            </a:lvl6pPr>
            <a:lvl7pPr marL="2730117" indent="0" algn="ctr">
              <a:buNone/>
              <a:defRPr sz="1600"/>
            </a:lvl7pPr>
            <a:lvl8pPr marL="3185135" indent="0" algn="ctr">
              <a:buNone/>
              <a:defRPr sz="1600"/>
            </a:lvl8pPr>
            <a:lvl9pPr marL="364015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07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073">
                <a:defRPr/>
              </a:p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07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07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07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9700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07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073">
                <a:defRPr/>
              </a:p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07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07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07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7908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80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0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004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50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00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50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01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51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01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07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073">
                <a:defRPr/>
              </a:p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07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07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07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0434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34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07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073">
                <a:defRPr/>
              </a:p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07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07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07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2725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2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020" indent="0">
              <a:buNone/>
              <a:defRPr sz="2000" b="1"/>
            </a:lvl2pPr>
            <a:lvl3pPr marL="910040" indent="0">
              <a:buNone/>
              <a:defRPr sz="1800" b="1"/>
            </a:lvl3pPr>
            <a:lvl4pPr marL="1365059" indent="0">
              <a:buNone/>
              <a:defRPr sz="1600" b="1"/>
            </a:lvl4pPr>
            <a:lvl5pPr marL="1820081" indent="0">
              <a:buNone/>
              <a:defRPr sz="1600" b="1"/>
            </a:lvl5pPr>
            <a:lvl6pPr marL="2275099" indent="0">
              <a:buNone/>
              <a:defRPr sz="1600" b="1"/>
            </a:lvl6pPr>
            <a:lvl7pPr marL="2730117" indent="0">
              <a:buNone/>
              <a:defRPr sz="1600" b="1"/>
            </a:lvl7pPr>
            <a:lvl8pPr marL="3185135" indent="0">
              <a:buNone/>
              <a:defRPr sz="1600" b="1"/>
            </a:lvl8pPr>
            <a:lvl9pPr marL="364015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20" y="2505092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8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020" indent="0">
              <a:buNone/>
              <a:defRPr sz="2000" b="1"/>
            </a:lvl2pPr>
            <a:lvl3pPr marL="910040" indent="0">
              <a:buNone/>
              <a:defRPr sz="1800" b="1"/>
            </a:lvl3pPr>
            <a:lvl4pPr marL="1365059" indent="0">
              <a:buNone/>
              <a:defRPr sz="1600" b="1"/>
            </a:lvl4pPr>
            <a:lvl5pPr marL="1820081" indent="0">
              <a:buNone/>
              <a:defRPr sz="1600" b="1"/>
            </a:lvl5pPr>
            <a:lvl6pPr marL="2275099" indent="0">
              <a:buNone/>
              <a:defRPr sz="1600" b="1"/>
            </a:lvl6pPr>
            <a:lvl7pPr marL="2730117" indent="0">
              <a:buNone/>
              <a:defRPr sz="1600" b="1"/>
            </a:lvl7pPr>
            <a:lvl8pPr marL="3185135" indent="0">
              <a:buNone/>
              <a:defRPr sz="1600" b="1"/>
            </a:lvl8pPr>
            <a:lvl9pPr marL="364015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8" y="2505092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07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073">
                <a:defRPr/>
              </a:p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07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07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07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372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51EF7-3E83-47A0-AA5A-071DA9FB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3EF678-D46F-4E84-89F6-DDF5B8D9C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8" indent="0">
              <a:buNone/>
              <a:defRPr sz="2000" b="1"/>
            </a:lvl2pPr>
            <a:lvl3pPr marL="913756" indent="0">
              <a:buNone/>
              <a:defRPr sz="1800" b="1"/>
            </a:lvl3pPr>
            <a:lvl4pPr marL="1370634" indent="0">
              <a:buNone/>
              <a:defRPr sz="1600" b="1"/>
            </a:lvl4pPr>
            <a:lvl5pPr marL="1827517" indent="0">
              <a:buNone/>
              <a:defRPr sz="1600" b="1"/>
            </a:lvl5pPr>
            <a:lvl6pPr marL="2284394" indent="0">
              <a:buNone/>
              <a:defRPr sz="1600" b="1"/>
            </a:lvl6pPr>
            <a:lvl7pPr marL="2741270" indent="0">
              <a:buNone/>
              <a:defRPr sz="1600" b="1"/>
            </a:lvl7pPr>
            <a:lvl8pPr marL="3198151" indent="0">
              <a:buNone/>
              <a:defRPr sz="1600" b="1"/>
            </a:lvl8pPr>
            <a:lvl9pPr marL="36550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883510-70EC-4324-BD3E-B8B10E17A9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8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42A1DA-37D6-4F0E-A3B5-7B98198828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8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8" indent="0">
              <a:buNone/>
              <a:defRPr sz="2000" b="1"/>
            </a:lvl2pPr>
            <a:lvl3pPr marL="913756" indent="0">
              <a:buNone/>
              <a:defRPr sz="1800" b="1"/>
            </a:lvl3pPr>
            <a:lvl4pPr marL="1370634" indent="0">
              <a:buNone/>
              <a:defRPr sz="1600" b="1"/>
            </a:lvl4pPr>
            <a:lvl5pPr marL="1827517" indent="0">
              <a:buNone/>
              <a:defRPr sz="1600" b="1"/>
            </a:lvl5pPr>
            <a:lvl6pPr marL="2284394" indent="0">
              <a:buNone/>
              <a:defRPr sz="1600" b="1"/>
            </a:lvl6pPr>
            <a:lvl7pPr marL="2741270" indent="0">
              <a:buNone/>
              <a:defRPr sz="1600" b="1"/>
            </a:lvl7pPr>
            <a:lvl8pPr marL="3198151" indent="0">
              <a:buNone/>
              <a:defRPr sz="1600" b="1"/>
            </a:lvl8pPr>
            <a:lvl9pPr marL="36550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2CCCBD-EA87-48EF-8325-7C0EE0669C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8" y="250508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958A4A-1AA8-4E90-98A7-E9BC1EC3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A535-D39F-4B7C-B0BC-7C62CB578700}" type="datetimeFigureOut">
              <a:rPr lang="vi-VN" smtClean="0"/>
              <a:t>11/10/2021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FD1D53-FD53-4117-A03E-99526C6B1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88BFCB-D8AB-472C-B61D-1A169AAED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8324-7020-4230-8D97-111EF7E6AD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9958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07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073">
                <a:defRPr/>
              </a:p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07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07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07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3335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07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073">
                <a:defRPr/>
              </a:p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07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07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07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0694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8" y="205742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020" indent="0">
              <a:buNone/>
              <a:defRPr sz="1400"/>
            </a:lvl2pPr>
            <a:lvl3pPr marL="910040" indent="0">
              <a:buNone/>
              <a:defRPr sz="1200"/>
            </a:lvl3pPr>
            <a:lvl4pPr marL="1365059" indent="0">
              <a:buNone/>
              <a:defRPr sz="1000"/>
            </a:lvl4pPr>
            <a:lvl5pPr marL="1820081" indent="0">
              <a:buNone/>
              <a:defRPr sz="1000"/>
            </a:lvl5pPr>
            <a:lvl6pPr marL="2275099" indent="0">
              <a:buNone/>
              <a:defRPr sz="1000"/>
            </a:lvl6pPr>
            <a:lvl7pPr marL="2730117" indent="0">
              <a:buNone/>
              <a:defRPr sz="1000"/>
            </a:lvl7pPr>
            <a:lvl8pPr marL="3185135" indent="0">
              <a:buNone/>
              <a:defRPr sz="1000"/>
            </a:lvl8pPr>
            <a:lvl9pPr marL="364015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07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073">
                <a:defRPr/>
              </a:p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07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07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07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4997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43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5020" indent="0">
              <a:buNone/>
              <a:defRPr sz="2800"/>
            </a:lvl2pPr>
            <a:lvl3pPr marL="910040" indent="0">
              <a:buNone/>
              <a:defRPr sz="2400"/>
            </a:lvl3pPr>
            <a:lvl4pPr marL="1365059" indent="0">
              <a:buNone/>
              <a:defRPr sz="2000"/>
            </a:lvl4pPr>
            <a:lvl5pPr marL="1820081" indent="0">
              <a:buNone/>
              <a:defRPr sz="2000"/>
            </a:lvl5pPr>
            <a:lvl6pPr marL="2275099" indent="0">
              <a:buNone/>
              <a:defRPr sz="2000"/>
            </a:lvl6pPr>
            <a:lvl7pPr marL="2730117" indent="0">
              <a:buNone/>
              <a:defRPr sz="2000"/>
            </a:lvl7pPr>
            <a:lvl8pPr marL="3185135" indent="0">
              <a:buNone/>
              <a:defRPr sz="2000"/>
            </a:lvl8pPr>
            <a:lvl9pPr marL="3640156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8" y="205742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020" indent="0">
              <a:buNone/>
              <a:defRPr sz="1400"/>
            </a:lvl2pPr>
            <a:lvl3pPr marL="910040" indent="0">
              <a:buNone/>
              <a:defRPr sz="1200"/>
            </a:lvl3pPr>
            <a:lvl4pPr marL="1365059" indent="0">
              <a:buNone/>
              <a:defRPr sz="1000"/>
            </a:lvl4pPr>
            <a:lvl5pPr marL="1820081" indent="0">
              <a:buNone/>
              <a:defRPr sz="1000"/>
            </a:lvl5pPr>
            <a:lvl6pPr marL="2275099" indent="0">
              <a:buNone/>
              <a:defRPr sz="1000"/>
            </a:lvl6pPr>
            <a:lvl7pPr marL="2730117" indent="0">
              <a:buNone/>
              <a:defRPr sz="1000"/>
            </a:lvl7pPr>
            <a:lvl8pPr marL="3185135" indent="0">
              <a:buNone/>
              <a:defRPr sz="1000"/>
            </a:lvl8pPr>
            <a:lvl9pPr marL="364015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07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073">
                <a:defRPr/>
              </a:p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07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07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07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3511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07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073">
                <a:defRPr/>
              </a:p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07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07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07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0980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3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07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073">
                <a:defRPr/>
              </a:p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07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07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07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496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0CBF8-3823-4163-81BF-19CF7BDD6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7094D3-4575-44B9-8822-A87318BB9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A535-D39F-4B7C-B0BC-7C62CB578700}" type="datetimeFigureOut">
              <a:rPr lang="vi-VN" smtClean="0"/>
              <a:t>11/10/2021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A8A15C-3A16-4315-9271-F03B7BEF5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0EC21F-242D-48D7-99A7-CF7D54657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8324-7020-4230-8D97-111EF7E6AD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7446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1DD5F4-49F2-4451-9466-0E3834611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A535-D39F-4B7C-B0BC-7C62CB578700}" type="datetimeFigureOut">
              <a:rPr lang="vi-VN" smtClean="0"/>
              <a:t>11/10/2021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3A9D16-E6EB-4DA4-B6EA-99512F43F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F80CCB-8811-40FC-974E-85F04C8E4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8324-7020-4230-8D97-111EF7E6AD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6124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7251D-B4FF-432A-811B-DE7F299E3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0AECE-E2AA-4AFE-947C-C458BD672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6992BB-7415-44C4-A5A9-335CBE77F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8" y="205741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78" indent="0">
              <a:buNone/>
              <a:defRPr sz="1400"/>
            </a:lvl2pPr>
            <a:lvl3pPr marL="913756" indent="0">
              <a:buNone/>
              <a:defRPr sz="1200"/>
            </a:lvl3pPr>
            <a:lvl4pPr marL="1370634" indent="0">
              <a:buNone/>
              <a:defRPr sz="1000"/>
            </a:lvl4pPr>
            <a:lvl5pPr marL="1827517" indent="0">
              <a:buNone/>
              <a:defRPr sz="1000"/>
            </a:lvl5pPr>
            <a:lvl6pPr marL="2284394" indent="0">
              <a:buNone/>
              <a:defRPr sz="1000"/>
            </a:lvl6pPr>
            <a:lvl7pPr marL="2741270" indent="0">
              <a:buNone/>
              <a:defRPr sz="1000"/>
            </a:lvl7pPr>
            <a:lvl8pPr marL="3198151" indent="0">
              <a:buNone/>
              <a:defRPr sz="1000"/>
            </a:lvl8pPr>
            <a:lvl9pPr marL="365503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47BA2C-9AE7-45AB-B2ED-D5C441498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A535-D39F-4B7C-B0BC-7C62CB578700}" type="datetimeFigureOut">
              <a:rPr lang="vi-VN" smtClean="0"/>
              <a:t>11/10/2021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C9A1C7-9453-4445-AFA5-AF0440F1D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8260B8-FED1-42DA-BB5C-5128AA2D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8324-7020-4230-8D97-111EF7E6AD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9555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7E164-B196-4C65-9E2C-16451B93C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E9524E-8C85-46C8-99EC-A937184DA4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78" indent="0">
              <a:buNone/>
              <a:defRPr sz="2800"/>
            </a:lvl2pPr>
            <a:lvl3pPr marL="913756" indent="0">
              <a:buNone/>
              <a:defRPr sz="2400"/>
            </a:lvl3pPr>
            <a:lvl4pPr marL="1370634" indent="0">
              <a:buNone/>
              <a:defRPr sz="2000"/>
            </a:lvl4pPr>
            <a:lvl5pPr marL="1827517" indent="0">
              <a:buNone/>
              <a:defRPr sz="2000"/>
            </a:lvl5pPr>
            <a:lvl6pPr marL="2284394" indent="0">
              <a:buNone/>
              <a:defRPr sz="2000"/>
            </a:lvl6pPr>
            <a:lvl7pPr marL="2741270" indent="0">
              <a:buNone/>
              <a:defRPr sz="2000"/>
            </a:lvl7pPr>
            <a:lvl8pPr marL="3198151" indent="0">
              <a:buNone/>
              <a:defRPr sz="2000"/>
            </a:lvl8pPr>
            <a:lvl9pPr marL="365503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BC1C72-EE61-4881-B1F2-DE35D95B1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8" y="205741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78" indent="0">
              <a:buNone/>
              <a:defRPr sz="1400"/>
            </a:lvl2pPr>
            <a:lvl3pPr marL="913756" indent="0">
              <a:buNone/>
              <a:defRPr sz="1200"/>
            </a:lvl3pPr>
            <a:lvl4pPr marL="1370634" indent="0">
              <a:buNone/>
              <a:defRPr sz="1000"/>
            </a:lvl4pPr>
            <a:lvl5pPr marL="1827517" indent="0">
              <a:buNone/>
              <a:defRPr sz="1000"/>
            </a:lvl5pPr>
            <a:lvl6pPr marL="2284394" indent="0">
              <a:buNone/>
              <a:defRPr sz="1000"/>
            </a:lvl6pPr>
            <a:lvl7pPr marL="2741270" indent="0">
              <a:buNone/>
              <a:defRPr sz="1000"/>
            </a:lvl7pPr>
            <a:lvl8pPr marL="3198151" indent="0">
              <a:buNone/>
              <a:defRPr sz="1000"/>
            </a:lvl8pPr>
            <a:lvl9pPr marL="365503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3AE3FA-D839-4A3D-8436-9B2FCE52E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A535-D39F-4B7C-B0BC-7C62CB578700}" type="datetimeFigureOut">
              <a:rPr lang="vi-VN" smtClean="0"/>
              <a:t>11/10/2021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D8FAD-658E-4236-8CAD-60AA124B3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D6F30D-CB85-45C9-8544-18CF573A1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8324-7020-4230-8D97-111EF7E6AD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1504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0644A4-EF57-47C8-AD51-D8502B344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77" tIns="45690" rIns="91377" bIns="456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AF6793-0237-45D6-9214-01CB698B0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377" tIns="45690" rIns="91377" bIns="456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C600A-EB08-4BA1-996D-ECFBD85CE8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377" tIns="45690" rIns="91377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EA535-D39F-4B7C-B0BC-7C62CB578700}" type="datetimeFigureOut">
              <a:rPr lang="vi-VN" smtClean="0"/>
              <a:t>11/10/2021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94F8C-1580-409D-9E32-7EEBC400E7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377" tIns="45690" rIns="91377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FCB27-EE04-4869-A889-AF1FA37F9A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10" y="6356350"/>
            <a:ext cx="2743200" cy="365125"/>
          </a:xfrm>
          <a:prstGeom prst="rect">
            <a:avLst/>
          </a:prstGeom>
        </p:spPr>
        <p:txBody>
          <a:bodyPr vert="horz" lIns="91377" tIns="45690" rIns="91377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58324-7020-4230-8D97-111EF7E6AD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1529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7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39" indent="-228439" algn="l" defTabSz="9137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18" indent="-228439" algn="l" defTabSz="91375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95" indent="-228439" algn="l" defTabSz="91375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75" indent="-228439" algn="l" defTabSz="91375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955" indent="-228439" algn="l" defTabSz="91375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833" indent="-228439" algn="l" defTabSz="91375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711" indent="-228439" algn="l" defTabSz="91375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590" indent="-228439" algn="l" defTabSz="91375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469" indent="-228439" algn="l" defTabSz="91375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3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78" algn="l" defTabSz="913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56" algn="l" defTabSz="913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34" algn="l" defTabSz="913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17" algn="l" defTabSz="913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94" algn="l" defTabSz="913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70" algn="l" defTabSz="913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51" algn="l" defTabSz="913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30" algn="l" defTabSz="913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5686DF-3780-4D9F-B0F6-86474AE8C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77" tIns="45690" rIns="91377" bIns="456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D0581-A618-4FDC-AF27-A4427D96E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377" tIns="45690" rIns="91377" bIns="456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377" tIns="45690" rIns="91377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377" tIns="45690" rIns="91377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10" y="6356350"/>
            <a:ext cx="2743200" cy="365125"/>
          </a:xfrm>
          <a:prstGeom prst="rect">
            <a:avLst/>
          </a:prstGeom>
        </p:spPr>
        <p:txBody>
          <a:bodyPr vert="horz" lIns="91377" tIns="45690" rIns="91377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507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37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39" indent="-228439" algn="l" defTabSz="9137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18" indent="-228439" algn="l" defTabSz="91375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95" indent="-228439" algn="l" defTabSz="91375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75" indent="-228439" algn="l" defTabSz="91375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955" indent="-228439" algn="l" defTabSz="91375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833" indent="-228439" algn="l" defTabSz="91375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711" indent="-228439" algn="l" defTabSz="91375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590" indent="-228439" algn="l" defTabSz="91375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469" indent="-228439" algn="l" defTabSz="91375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78" algn="l" defTabSz="913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56" algn="l" defTabSz="913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34" algn="l" defTabSz="913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17" algn="l" defTabSz="913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94" algn="l" defTabSz="913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70" algn="l" defTabSz="913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51" algn="l" defTabSz="913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30" algn="l" defTabSz="913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5686DF-3780-4D9F-B0F6-86474AE8C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34" tIns="45670" rIns="91334" bIns="4567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D0581-A618-4FDC-AF27-A4427D96E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41"/>
            <a:ext cx="10515600" cy="4351339"/>
          </a:xfrm>
          <a:prstGeom prst="rect">
            <a:avLst/>
          </a:prstGeom>
        </p:spPr>
        <p:txBody>
          <a:bodyPr vert="horz" lIns="91334" tIns="45670" rIns="91334" bIns="4567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34" tIns="45670" rIns="91334" bIns="4567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324"/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324"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34" tIns="45670" rIns="91334" bIns="4567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32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16" y="6356352"/>
            <a:ext cx="2743200" cy="365125"/>
          </a:xfrm>
          <a:prstGeom prst="rect">
            <a:avLst/>
          </a:prstGeom>
        </p:spPr>
        <p:txBody>
          <a:bodyPr vert="horz" lIns="91334" tIns="45670" rIns="91334" bIns="4567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324"/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32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988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332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32" indent="-228332" algn="l" defTabSz="91332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996" indent="-228332" algn="l" defTabSz="91332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658" indent="-228332" algn="l" defTabSz="91332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321" indent="-228332" algn="l" defTabSz="91332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985" indent="-228332" algn="l" defTabSz="91332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647" indent="-228332" algn="l" defTabSz="91332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312" indent="-228332" algn="l" defTabSz="91332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973" indent="-228332" algn="l" defTabSz="91332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638" indent="-228332" algn="l" defTabSz="91332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3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65" algn="l" defTabSz="9133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24" algn="l" defTabSz="9133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991" algn="l" defTabSz="9133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653" algn="l" defTabSz="9133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318" algn="l" defTabSz="9133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979" algn="l" defTabSz="9133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642" algn="l" defTabSz="9133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306" algn="l" defTabSz="9133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0644A4-EF57-47C8-AD51-D8502B344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49" tIns="45678" rIns="91349" bIns="4567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AF6793-0237-45D6-9214-01CB698B0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349" tIns="45678" rIns="91349" bIns="456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C600A-EB08-4BA1-996D-ECFBD85CE8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349" tIns="45678" rIns="91349" bIns="4567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00"/>
            <a:fld id="{D2DEA535-D39F-4B7C-B0BC-7C62CB57870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3500"/>
              <a:t>11/10/2021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94F8C-1580-409D-9E32-7EEBC400E7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349" tIns="45678" rIns="91349" bIns="4567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FCB27-EE04-4869-A889-AF1FA37F9A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14" y="6356350"/>
            <a:ext cx="2743200" cy="365125"/>
          </a:xfrm>
          <a:prstGeom prst="rect">
            <a:avLst/>
          </a:prstGeom>
        </p:spPr>
        <p:txBody>
          <a:bodyPr vert="horz" lIns="91349" tIns="45678" rIns="91349" bIns="4567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00"/>
            <a:fld id="{75B58324-7020-4230-8D97-111EF7E6ADD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35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16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35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75" indent="-228375" algn="l" defTabSz="9135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25" indent="-228375" algn="l" defTabSz="91350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74" indent="-228375" algn="l" defTabSz="91350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25" indent="-228375" algn="l" defTabSz="91350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376" indent="-228375" algn="l" defTabSz="91350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26" indent="-228375" algn="l" defTabSz="91350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875" indent="-228375" algn="l" defTabSz="91350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627" indent="-228375" algn="l" defTabSz="91350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378" indent="-228375" algn="l" defTabSz="91350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49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00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49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03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51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499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51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02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2206" tIns="46103" rIns="92206" bIns="46103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2206" tIns="46103" rIns="92206" bIns="46103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2206" tIns="46103" rIns="92206" bIns="4610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425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4254"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2206" tIns="46103" rIns="92206" bIns="4610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42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34" y="6356350"/>
            <a:ext cx="2743200" cy="365125"/>
          </a:xfrm>
          <a:prstGeom prst="rect">
            <a:avLst/>
          </a:prstGeom>
        </p:spPr>
        <p:txBody>
          <a:bodyPr vert="horz" lIns="92206" tIns="46103" rIns="92206" bIns="4610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425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42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23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004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509" indent="-227509" algn="l" defTabSz="91004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2529" indent="-227509" algn="l" defTabSz="91004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7549" indent="-227509" algn="l" defTabSz="91004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2566" indent="-227509" algn="l" defTabSz="91004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589" indent="-227509" algn="l" defTabSz="91004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2608" indent="-227509" algn="l" defTabSz="91004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57625" indent="-227509" algn="l" defTabSz="91004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2647" indent="-227509" algn="l" defTabSz="91004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67667" indent="-227509" algn="l" defTabSz="91004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020" algn="l" defTabSz="910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040" algn="l" defTabSz="910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059" algn="l" defTabSz="910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081" algn="l" defTabSz="910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5099" algn="l" defTabSz="910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0117" algn="l" defTabSz="910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5135" algn="l" defTabSz="910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0156" algn="l" defTabSz="910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3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4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audio" Target="../media/audio1.wav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EA4F2C-799F-422E-9DA2-D3BCDE893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0B7F0E4-0CE5-48C8-AFC6-4A03035E47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280903"/>
              </p:ext>
            </p:extLst>
          </p:nvPr>
        </p:nvGraphicFramePr>
        <p:xfrm>
          <a:off x="3006247" y="763995"/>
          <a:ext cx="6613742" cy="462003"/>
        </p:xfrm>
        <a:graphic>
          <a:graphicData uri="http://schemas.openxmlformats.org/drawingml/2006/table">
            <a:tbl>
              <a:tblPr/>
              <a:tblGrid>
                <a:gridCol w="6613742">
                  <a:extLst>
                    <a:ext uri="{9D8B030D-6E8A-4147-A177-3AD203B41FA5}">
                      <a16:colId xmlns:a16="http://schemas.microsoft.com/office/drawing/2014/main" val="3445125800"/>
                    </a:ext>
                  </a:extLst>
                </a:gridCol>
              </a:tblGrid>
              <a:tr h="4620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UÛY BAN NHAÂN DAÂN </a:t>
                      </a:r>
                      <a:r>
                        <a:rPr lang="vi-VN" sz="2400" dirty="0" smtClean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HUYEÄN</a:t>
                      </a:r>
                      <a:r>
                        <a:rPr lang="vi-VN" sz="2400" baseline="0" dirty="0" smtClean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 HOÙC MOÂN</a:t>
                      </a:r>
                      <a:endParaRPr lang="en-US" sz="24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6113029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C49A690-4B23-478C-BD57-7BAB4E0C0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006192"/>
              </p:ext>
            </p:extLst>
          </p:nvPr>
        </p:nvGraphicFramePr>
        <p:xfrm>
          <a:off x="2893254" y="1171081"/>
          <a:ext cx="7108595" cy="523764"/>
        </p:xfrm>
        <a:graphic>
          <a:graphicData uri="http://schemas.openxmlformats.org/drawingml/2006/table">
            <a:tbl>
              <a:tblPr/>
              <a:tblGrid>
                <a:gridCol w="7108595">
                  <a:extLst>
                    <a:ext uri="{9D8B030D-6E8A-4147-A177-3AD203B41FA5}">
                      <a16:colId xmlns:a16="http://schemas.microsoft.com/office/drawing/2014/main" val="2687705044"/>
                    </a:ext>
                  </a:extLst>
                </a:gridCol>
              </a:tblGrid>
              <a:tr h="52376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TRÖÔØNG TIEÅU HOÏC </a:t>
                      </a:r>
                      <a:r>
                        <a:rPr lang="vi-VN" sz="2800" b="1" dirty="0" smtClean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TAÂN</a:t>
                      </a:r>
                      <a:r>
                        <a:rPr lang="vi-VN" sz="2800" b="1" baseline="0" dirty="0" smtClean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 XUAÂN</a:t>
                      </a:r>
                      <a:endParaRPr lang="en-US" sz="28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688242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A0B5002-47F9-401D-B76D-C74D8CAA32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642419"/>
              </p:ext>
            </p:extLst>
          </p:nvPr>
        </p:nvGraphicFramePr>
        <p:xfrm>
          <a:off x="838200" y="2233872"/>
          <a:ext cx="10515600" cy="304800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688668360"/>
                    </a:ext>
                  </a:extLst>
                </a:gridCol>
              </a:tblGrid>
              <a:tr h="3048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6000" b="1" dirty="0" smtClean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TIEÁNG</a:t>
                      </a:r>
                      <a:r>
                        <a:rPr lang="vi-VN" sz="6000" b="1" baseline="0" dirty="0" smtClean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 VIEÄT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6000" b="1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cs typeface="Aharoni" pitchFamily="2" charset="-79"/>
                        </a:rPr>
                        <a:t>Lớp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0494243"/>
                  </a:ext>
                </a:extLst>
              </a:tr>
            </a:tbl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0E07643-D388-4EB5-8876-F68A4CEA39A7}"/>
              </a:ext>
            </a:extLst>
          </p:cNvPr>
          <p:cNvCxnSpPr>
            <a:cxnSpLocks/>
          </p:cNvCxnSpPr>
          <p:nvPr/>
        </p:nvCxnSpPr>
        <p:spPr>
          <a:xfrm>
            <a:off x="5099910" y="1651663"/>
            <a:ext cx="267721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C49A690-4B23-478C-BD57-7BAB4E0C0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848883"/>
              </p:ext>
            </p:extLst>
          </p:nvPr>
        </p:nvGraphicFramePr>
        <p:xfrm>
          <a:off x="3132138" y="1989993"/>
          <a:ext cx="6361960" cy="480060"/>
        </p:xfrm>
        <a:graphic>
          <a:graphicData uri="http://schemas.openxmlformats.org/drawingml/2006/table">
            <a:tbl>
              <a:tblPr/>
              <a:tblGrid>
                <a:gridCol w="6361960">
                  <a:extLst>
                    <a:ext uri="{9D8B030D-6E8A-4147-A177-3AD203B41FA5}">
                      <a16:colId xmlns:a16="http://schemas.microsoft.com/office/drawing/2014/main" val="2687705044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pPr algn="ctr"/>
                      <a:r>
                        <a:rPr lang="en-US" sz="2700" b="1" baseline="0" dirty="0" err="1" smtClean="0">
                          <a:solidFill>
                            <a:schemeClr val="tx1"/>
                          </a:solidFill>
                          <a:effectLst/>
                          <a:latin typeface="VNI-Avo" pitchFamily="2" charset="0"/>
                        </a:rPr>
                        <a:t>Thöù</a:t>
                      </a:r>
                      <a:r>
                        <a:rPr lang="en-US" sz="2700" b="1" baseline="0" dirty="0" smtClean="0">
                          <a:solidFill>
                            <a:schemeClr val="tx1"/>
                          </a:solidFill>
                          <a:effectLst/>
                          <a:latin typeface="VNI-Avo" pitchFamily="2" charset="0"/>
                        </a:rPr>
                        <a:t> </a:t>
                      </a:r>
                      <a:r>
                        <a:rPr lang="en-US" sz="2700" b="1" baseline="0" dirty="0" err="1" smtClean="0">
                          <a:solidFill>
                            <a:schemeClr val="tx1"/>
                          </a:solidFill>
                          <a:effectLst/>
                          <a:latin typeface="VNI-Avo" pitchFamily="2" charset="0"/>
                        </a:rPr>
                        <a:t>ba</a:t>
                      </a:r>
                      <a:r>
                        <a:rPr lang="en-US" sz="2700" b="1" baseline="0" dirty="0" smtClean="0">
                          <a:solidFill>
                            <a:schemeClr val="tx1"/>
                          </a:solidFill>
                          <a:effectLst/>
                          <a:latin typeface="VNI-Avo" pitchFamily="2" charset="0"/>
                        </a:rPr>
                        <a:t> </a:t>
                      </a:r>
                      <a:r>
                        <a:rPr lang="en-US" sz="2700" b="1" baseline="0" dirty="0" err="1" smtClean="0">
                          <a:solidFill>
                            <a:schemeClr val="tx1"/>
                          </a:solidFill>
                          <a:effectLst/>
                          <a:latin typeface="VNI-Avo" pitchFamily="2" charset="0"/>
                        </a:rPr>
                        <a:t>ngaøy</a:t>
                      </a:r>
                      <a:r>
                        <a:rPr lang="en-US" sz="2700" b="1" baseline="0" dirty="0" smtClean="0">
                          <a:solidFill>
                            <a:schemeClr val="tx1"/>
                          </a:solidFill>
                          <a:effectLst/>
                          <a:latin typeface="VNI-Avo" pitchFamily="2" charset="0"/>
                        </a:rPr>
                        <a:t> 12 </a:t>
                      </a:r>
                      <a:r>
                        <a:rPr lang="en-US" sz="2700" b="1" baseline="0" dirty="0" err="1" smtClean="0">
                          <a:solidFill>
                            <a:schemeClr val="tx1"/>
                          </a:solidFill>
                          <a:effectLst/>
                          <a:latin typeface="VNI-Avo" pitchFamily="2" charset="0"/>
                        </a:rPr>
                        <a:t>thaùng</a:t>
                      </a:r>
                      <a:r>
                        <a:rPr lang="en-US" sz="2700" b="1" baseline="0" dirty="0" smtClean="0">
                          <a:solidFill>
                            <a:schemeClr val="tx1"/>
                          </a:solidFill>
                          <a:effectLst/>
                          <a:latin typeface="VNI-Avo" pitchFamily="2" charset="0"/>
                        </a:rPr>
                        <a:t> 10 </a:t>
                      </a:r>
                      <a:r>
                        <a:rPr lang="en-US" sz="2700" b="1" baseline="0" dirty="0" err="1" smtClean="0">
                          <a:solidFill>
                            <a:schemeClr val="tx1"/>
                          </a:solidFill>
                          <a:effectLst/>
                          <a:latin typeface="VNI-Avo" pitchFamily="2" charset="0"/>
                        </a:rPr>
                        <a:t>naêm</a:t>
                      </a:r>
                      <a:r>
                        <a:rPr lang="en-US" sz="2700" b="1" baseline="0" dirty="0" smtClean="0">
                          <a:solidFill>
                            <a:schemeClr val="tx1"/>
                          </a:solidFill>
                          <a:effectLst/>
                          <a:latin typeface="VNI-Avo" pitchFamily="2" charset="0"/>
                        </a:rPr>
                        <a:t> 2021</a:t>
                      </a:r>
                      <a:endParaRPr lang="en-US" sz="2700" b="1" baseline="0" dirty="0" smtClean="0">
                        <a:solidFill>
                          <a:srgbClr val="FF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6882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6190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17F463-53FB-4337-97E1-D424B57EF0C0}"/>
              </a:ext>
            </a:extLst>
          </p:cNvPr>
          <p:cNvSpPr txBox="1"/>
          <p:nvPr/>
        </p:nvSpPr>
        <p:spPr>
          <a:xfrm>
            <a:off x="3012398" y="1362776"/>
            <a:ext cx="6488342" cy="1015602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Thö</a:t>
            </a:r>
            <a:r>
              <a:rPr lang="en-US" sz="6000" b="1" dirty="0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giaõn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54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KARAOKE] TIẾNG TRỐNG TRƯỜNG EM">
            <a:hlinkClick r:id="" action="ppaction://media"/>
            <a:extLst>
              <a:ext uri="{FF2B5EF4-FFF2-40B4-BE49-F238E27FC236}">
                <a16:creationId xmlns:a16="http://schemas.microsoft.com/office/drawing/2014/main" id="{8CD36E14-B0D5-44F4-A8AC-D805CCF98F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0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" y="216"/>
            <a:ext cx="12192361" cy="68577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26697" y="2353236"/>
            <a:ext cx="7076923" cy="2151655"/>
          </a:xfrm>
          <a:prstGeom prst="rect">
            <a:avLst/>
          </a:prstGeom>
          <a:noFill/>
        </p:spPr>
        <p:txBody>
          <a:bodyPr wrap="square" lIns="123038" tIns="61523" rIns="123038" bIns="61523">
            <a:spAutoFit/>
          </a:bodyPr>
          <a:lstStyle/>
          <a:p>
            <a:pPr algn="ctr" defTabSz="962456"/>
            <a:r>
              <a:rPr lang="vi-VN" sz="132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  <a:ea typeface="HP001" panose="020B0603050302020204" pitchFamily="34" charset="0"/>
              </a:rPr>
              <a:t>Taäp vieát</a:t>
            </a:r>
            <a:r>
              <a:rPr lang="en-US" sz="132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  <a:ea typeface="HP001" panose="020B0603050302020204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265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1"/>
    </mc:Choice>
    <mc:Fallback xmlns="">
      <p:transition spd="slow" advTm="5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60B4B7C-CB44-4DC8-809C-E7A44A5BA8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843" y="6135243"/>
            <a:ext cx="974272" cy="802151"/>
          </a:xfrm>
          <a:prstGeom prst="rect">
            <a:avLst/>
          </a:prstGeom>
        </p:spPr>
      </p:pic>
      <p:pic>
        <p:nvPicPr>
          <p:cNvPr id="15" name="Hình ảnh 14" descr="Ảnh có chứa tủ lạnh, hộp&#10;&#10;Mô tả được tạo tự động">
            <a:extLst>
              <a:ext uri="{FF2B5EF4-FFF2-40B4-BE49-F238E27FC236}">
                <a16:creationId xmlns:a16="http://schemas.microsoft.com/office/drawing/2014/main" id="{5A085EB8-0F4B-43E4-B662-A806666F20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6" r="9248"/>
          <a:stretch/>
        </p:blipFill>
        <p:spPr>
          <a:xfrm>
            <a:off x="1672586" y="0"/>
            <a:ext cx="5584874" cy="6858000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CA5840DC-30F4-46D0-B7EA-71E2F561685A}"/>
              </a:ext>
            </a:extLst>
          </p:cNvPr>
          <p:cNvSpPr txBox="1"/>
          <p:nvPr/>
        </p:nvSpPr>
        <p:spPr>
          <a:xfrm>
            <a:off x="7659757" y="2075573"/>
            <a:ext cx="3956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7200" b="1" dirty="0" err="1">
                <a:latin typeface="HP001 4 hàng" panose="020B0603050302020204" pitchFamily="34" charset="0"/>
              </a:rPr>
              <a:t>t</a:t>
            </a:r>
            <a:r>
              <a:rPr lang="en-US" sz="7200" b="1" dirty="0" err="1" smtClean="0">
                <a:latin typeface="HP001 4 hàng" panose="020B0603050302020204" pitchFamily="34" charset="0"/>
              </a:rPr>
              <a:t>rang</a:t>
            </a:r>
            <a:r>
              <a:rPr lang="en-US" sz="7200" b="1" dirty="0" smtClean="0">
                <a:latin typeface="HP001 4 hàng" panose="020B0603050302020204" pitchFamily="34" charset="0"/>
              </a:rPr>
              <a:t> 14</a:t>
            </a:r>
            <a:endParaRPr lang="en-US" sz="72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36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4975" y="477077"/>
            <a:ext cx="9925877" cy="536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1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72353"/>
            <a:ext cx="11860306" cy="335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4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111E33-7DB4-4A19-990F-C8265ECEB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7" y="90486"/>
            <a:ext cx="12192000" cy="67675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909579-4AE4-47EA-9F84-E28EB7894AAC}"/>
              </a:ext>
            </a:extLst>
          </p:cNvPr>
          <p:cNvSpPr txBox="1"/>
          <p:nvPr/>
        </p:nvSpPr>
        <p:spPr>
          <a:xfrm>
            <a:off x="893055" y="2820157"/>
            <a:ext cx="1525416" cy="586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14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B0EC24-DFB8-47D5-BF61-54BD275D17AA}"/>
              </a:ext>
            </a:extLst>
          </p:cNvPr>
          <p:cNvSpPr txBox="1"/>
          <p:nvPr/>
        </p:nvSpPr>
        <p:spPr>
          <a:xfrm>
            <a:off x="884397" y="4177276"/>
            <a:ext cx="11580666" cy="586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14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AF413C-719C-4FBA-A761-6223D9EB679D}"/>
              </a:ext>
            </a:extLst>
          </p:cNvPr>
          <p:cNvSpPr txBox="1"/>
          <p:nvPr/>
        </p:nvSpPr>
        <p:spPr>
          <a:xfrm>
            <a:off x="902566" y="5522418"/>
            <a:ext cx="11580666" cy="586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14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1004092" y="1424815"/>
            <a:ext cx="8482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u</a:t>
            </a:r>
            <a:endParaRPr lang="en-US" sz="6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2351644" y="1424815"/>
            <a:ext cx="8482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5036821" y="1415574"/>
            <a:ext cx="8482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3689269" y="1424815"/>
            <a:ext cx="772790" cy="1111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909579-4AE4-47EA-9F84-E28EB7894AAC}"/>
              </a:ext>
            </a:extLst>
          </p:cNvPr>
          <p:cNvSpPr txBox="1"/>
          <p:nvPr/>
        </p:nvSpPr>
        <p:spPr>
          <a:xfrm>
            <a:off x="2226681" y="2820157"/>
            <a:ext cx="1525416" cy="586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14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6399439" y="1424815"/>
            <a:ext cx="8482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u</a:t>
            </a:r>
            <a:endParaRPr lang="en-US" sz="6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7721998" y="1415574"/>
            <a:ext cx="8482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9069550" y="1432654"/>
            <a:ext cx="8482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u</a:t>
            </a:r>
            <a:endParaRPr lang="en-US" sz="6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10407175" y="1415574"/>
            <a:ext cx="8482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47560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1" t="45541" r="23789" b="1569"/>
          <a:stretch/>
        </p:blipFill>
        <p:spPr>
          <a:xfrm>
            <a:off x="931050" y="212777"/>
            <a:ext cx="10712376" cy="6329340"/>
          </a:xfrm>
          <a:prstGeom prst="rect">
            <a:avLst/>
          </a:prstGeom>
        </p:spPr>
      </p:pic>
      <p:pic>
        <p:nvPicPr>
          <p:cNvPr id="4" name="Kí hiệu sách - viết">
            <a:extLst>
              <a:ext uri="{FF2B5EF4-FFF2-40B4-BE49-F238E27FC236}">
                <a16:creationId xmlns:a16="http://schemas.microsoft.com/office/drawing/2014/main" id="{EE3D38A0-E74B-4AB1-B77E-CC63FFE0BE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936" y="212776"/>
            <a:ext cx="1069471" cy="1463040"/>
          </a:xfrm>
          <a:prstGeom prst="rect">
            <a:avLst/>
          </a:prstGeom>
        </p:spPr>
      </p:pic>
      <p:sp>
        <p:nvSpPr>
          <p:cNvPr id="14" name="Viết tay">
            <a:extLst>
              <a:ext uri="{FF2B5EF4-FFF2-40B4-BE49-F238E27FC236}">
                <a16:creationId xmlns:a16="http://schemas.microsoft.com/office/drawing/2014/main" id="{65D1865D-E524-4CBC-8774-E38C67158A7B}"/>
              </a:ext>
            </a:extLst>
          </p:cNvPr>
          <p:cNvSpPr txBox="1"/>
          <p:nvPr/>
        </p:nvSpPr>
        <p:spPr>
          <a:xfrm>
            <a:off x="1025844" y="1740319"/>
            <a:ext cx="10014065" cy="7786686"/>
          </a:xfrm>
          <a:prstGeom prst="rect">
            <a:avLst/>
          </a:prstGeom>
          <a:noFill/>
          <a:ln>
            <a:noFill/>
          </a:ln>
        </p:spPr>
        <p:txBody>
          <a:bodyPr wrap="square" lIns="91377" tIns="45690" rIns="91377" bIns="45690" rtlCol="0">
            <a:spAutoFit/>
          </a:bodyPr>
          <a:lstStyle/>
          <a:p>
            <a:pPr algn="ctr" defTabSz="1218314">
              <a:buClr>
                <a:srgbClr val="000000"/>
              </a:buClr>
              <a:defRPr/>
            </a:pPr>
            <a:r>
              <a:rPr lang="en-US" sz="50000" kern="0" dirty="0" err="1" smtClean="0">
                <a:solidFill>
                  <a:schemeClr val="bg1">
                    <a:lumMod val="85000"/>
                  </a:schemeClr>
                </a:solidFill>
                <a:latin typeface="HP001 4 hàng" panose="020B0603050302020204" pitchFamily="34" charset="0"/>
                <a:cs typeface="Lato" panose="020F0502020204030203" pitchFamily="34" charset="0"/>
                <a:sym typeface="Arial"/>
              </a:rPr>
              <a:t>mũ</a:t>
            </a:r>
            <a:endParaRPr lang="en-GB" sz="50000" kern="0" dirty="0">
              <a:solidFill>
                <a:schemeClr val="bg1">
                  <a:lumMod val="85000"/>
                </a:schemeClr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5" name="Viết tay">
            <a:extLst>
              <a:ext uri="{FF2B5EF4-FFF2-40B4-BE49-F238E27FC236}">
                <a16:creationId xmlns:a16="http://schemas.microsoft.com/office/drawing/2014/main" id="{65D1865D-E524-4CBC-8774-E38C67158A7B}"/>
              </a:ext>
            </a:extLst>
          </p:cNvPr>
          <p:cNvSpPr txBox="1"/>
          <p:nvPr/>
        </p:nvSpPr>
        <p:spPr>
          <a:xfrm>
            <a:off x="1017826" y="1716272"/>
            <a:ext cx="10014065" cy="7786686"/>
          </a:xfrm>
          <a:prstGeom prst="rect">
            <a:avLst/>
          </a:prstGeom>
          <a:noFill/>
          <a:ln>
            <a:noFill/>
          </a:ln>
        </p:spPr>
        <p:txBody>
          <a:bodyPr wrap="square" lIns="91377" tIns="45690" rIns="91377" bIns="45690" rtlCol="0">
            <a:spAutoFit/>
          </a:bodyPr>
          <a:lstStyle/>
          <a:p>
            <a:pPr algn="ctr" defTabSz="1218314">
              <a:buClr>
                <a:srgbClr val="000000"/>
              </a:buClr>
              <a:defRPr/>
            </a:pPr>
            <a:r>
              <a:rPr lang="en-US" sz="50000" kern="0" dirty="0" err="1" smtClean="0">
                <a:solidFill>
                  <a:srgbClr val="000000"/>
                </a:solidFill>
                <a:latin typeface="HP001 4 hàng" panose="020B0603050302020204" pitchFamily="34" charset="0"/>
                <a:cs typeface="Lato" panose="020F0502020204030203" pitchFamily="34" charset="0"/>
                <a:sym typeface="Arial"/>
              </a:rPr>
              <a:t>mũ</a:t>
            </a:r>
            <a:endParaRPr lang="en-GB" sz="50000" kern="0" dirty="0">
              <a:solidFill>
                <a:srgbClr val="00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29114" y="2234539"/>
            <a:ext cx="558940" cy="4307577"/>
            <a:chOff x="1283088" y="2234539"/>
            <a:chExt cx="558940" cy="4307577"/>
          </a:xfrm>
        </p:grpSpPr>
        <p:sp>
          <p:nvSpPr>
            <p:cNvPr id="7" name="TextBox 6"/>
            <p:cNvSpPr txBox="1"/>
            <p:nvPr/>
          </p:nvSpPr>
          <p:spPr>
            <a:xfrm>
              <a:off x="1296596" y="5957341"/>
              <a:ext cx="5347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VNI-Avo" pitchFamily="2" charset="0"/>
                </a:rPr>
                <a:t>1</a:t>
              </a:r>
              <a:endParaRPr lang="en-US" sz="3200" b="1" dirty="0">
                <a:latin typeface="VNI-Avo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83088" y="4648876"/>
              <a:ext cx="5161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VNI-Avo" pitchFamily="2" charset="0"/>
                </a:rPr>
                <a:t>2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85622" y="3485511"/>
              <a:ext cx="5347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VNI-Avo" pitchFamily="2" charset="0"/>
                </a:rPr>
                <a:t>3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25867" y="2234539"/>
              <a:ext cx="5161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VNI-Avo" pitchFamily="2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79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-m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2452" y="887896"/>
            <a:ext cx="10177670" cy="516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2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06" y="2080591"/>
            <a:ext cx="11860306" cy="265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EA4F2C-799F-422E-9DA2-D3BCDE893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0B7F0E4-0CE5-48C8-AFC6-4A03035E47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2962915"/>
              </p:ext>
            </p:extLst>
          </p:nvPr>
        </p:nvGraphicFramePr>
        <p:xfrm>
          <a:off x="3006267" y="764003"/>
          <a:ext cx="6613743" cy="462003"/>
        </p:xfrm>
        <a:graphic>
          <a:graphicData uri="http://schemas.openxmlformats.org/drawingml/2006/table">
            <a:tbl>
              <a:tblPr/>
              <a:tblGrid>
                <a:gridCol w="6613743">
                  <a:extLst>
                    <a:ext uri="{9D8B030D-6E8A-4147-A177-3AD203B41FA5}">
                      <a16:colId xmlns:a16="http://schemas.microsoft.com/office/drawing/2014/main" val="3445125800"/>
                    </a:ext>
                  </a:extLst>
                </a:gridCol>
              </a:tblGrid>
              <a:tr h="4620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UÛY BAN NHAÂN DAÂN </a:t>
                      </a:r>
                      <a:r>
                        <a:rPr lang="vi-VN" sz="2400" dirty="0" smtClean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HUYEÄN</a:t>
                      </a:r>
                      <a:r>
                        <a:rPr lang="vi-VN" sz="2400" baseline="0" dirty="0" smtClean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 HOÙC MOÂN</a:t>
                      </a:r>
                      <a:endParaRPr lang="en-US" sz="24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6113029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C49A690-4B23-478C-BD57-7BAB4E0C0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1099406"/>
              </p:ext>
            </p:extLst>
          </p:nvPr>
        </p:nvGraphicFramePr>
        <p:xfrm>
          <a:off x="2893263" y="1171080"/>
          <a:ext cx="7108595" cy="523764"/>
        </p:xfrm>
        <a:graphic>
          <a:graphicData uri="http://schemas.openxmlformats.org/drawingml/2006/table">
            <a:tbl>
              <a:tblPr/>
              <a:tblGrid>
                <a:gridCol w="7108595">
                  <a:extLst>
                    <a:ext uri="{9D8B030D-6E8A-4147-A177-3AD203B41FA5}">
                      <a16:colId xmlns:a16="http://schemas.microsoft.com/office/drawing/2014/main" val="2687705044"/>
                    </a:ext>
                  </a:extLst>
                </a:gridCol>
              </a:tblGrid>
              <a:tr h="52376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TRÖÔØNG TIEÅU HOÏC </a:t>
                      </a:r>
                      <a:r>
                        <a:rPr lang="vi-VN" sz="2800" b="1" dirty="0" smtClean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TAÂN</a:t>
                      </a:r>
                      <a:r>
                        <a:rPr lang="vi-VN" sz="2800" b="1" baseline="0" dirty="0" smtClean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 XUAÂN</a:t>
                      </a:r>
                      <a:endParaRPr lang="en-US" sz="28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688242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A0B5002-47F9-401D-B76D-C74D8CAA32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090934"/>
              </p:ext>
            </p:extLst>
          </p:nvPr>
        </p:nvGraphicFramePr>
        <p:xfrm>
          <a:off x="1118039" y="1891005"/>
          <a:ext cx="10515600" cy="2045314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688668360"/>
                    </a:ext>
                  </a:extLst>
                </a:gridCol>
              </a:tblGrid>
              <a:tr h="20453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8000" b="1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VNI-Avo" pitchFamily="2" charset="0"/>
                        </a:rPr>
                        <a:t>Chuû</a:t>
                      </a:r>
                      <a:r>
                        <a:rPr lang="en-US" sz="800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VNI-Avo" pitchFamily="2" charset="0"/>
                        </a:rPr>
                        <a:t> </a:t>
                      </a:r>
                      <a:r>
                        <a:rPr lang="en-US" sz="8000" b="1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VNI-Avo" pitchFamily="2" charset="0"/>
                        </a:rPr>
                        <a:t>ñeà</a:t>
                      </a:r>
                      <a:r>
                        <a:rPr lang="en-US" sz="800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VNI-Avo" pitchFamily="2" charset="0"/>
                        </a:rPr>
                        <a:t> 4: </a:t>
                      </a:r>
                      <a:r>
                        <a:rPr lang="en-US" sz="8000" b="1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VNI-Avo" pitchFamily="2" charset="0"/>
                        </a:rPr>
                        <a:t>Kì</a:t>
                      </a:r>
                      <a:r>
                        <a:rPr lang="en-US" sz="800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VNI-Avo" pitchFamily="2" charset="0"/>
                        </a:rPr>
                        <a:t> </a:t>
                      </a:r>
                      <a:r>
                        <a:rPr lang="en-US" sz="8000" b="1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VNI-Avo" pitchFamily="2" charset="0"/>
                        </a:rPr>
                        <a:t>nghæ</a:t>
                      </a:r>
                      <a:endParaRPr lang="vi-VN" sz="8000" b="1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cs typeface="Aharoni" pitchFamily="2" charset="-79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0494243"/>
                  </a:ext>
                </a:extLst>
              </a:tr>
            </a:tbl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0E07643-D388-4EB5-8876-F68A4CEA39A7}"/>
              </a:ext>
            </a:extLst>
          </p:cNvPr>
          <p:cNvCxnSpPr>
            <a:cxnSpLocks/>
          </p:cNvCxnSpPr>
          <p:nvPr/>
        </p:nvCxnSpPr>
        <p:spPr>
          <a:xfrm>
            <a:off x="5099918" y="1651663"/>
            <a:ext cx="267721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817F463-53FB-4337-97E1-D424B57EF0C0}"/>
              </a:ext>
            </a:extLst>
          </p:cNvPr>
          <p:cNvSpPr txBox="1"/>
          <p:nvPr/>
        </p:nvSpPr>
        <p:spPr>
          <a:xfrm>
            <a:off x="3131668" y="4132480"/>
            <a:ext cx="6488342" cy="1015602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TIEÁT 1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33727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111E33-7DB4-4A19-990F-C8265ECEB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7" y="90486"/>
            <a:ext cx="12192000" cy="67675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909579-4AE4-47EA-9F84-E28EB7894AAC}"/>
              </a:ext>
            </a:extLst>
          </p:cNvPr>
          <p:cNvSpPr txBox="1"/>
          <p:nvPr/>
        </p:nvSpPr>
        <p:spPr>
          <a:xfrm>
            <a:off x="893055" y="2820157"/>
            <a:ext cx="1525416" cy="586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14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B0EC24-DFB8-47D5-BF61-54BD275D17AA}"/>
              </a:ext>
            </a:extLst>
          </p:cNvPr>
          <p:cNvSpPr txBox="1"/>
          <p:nvPr/>
        </p:nvSpPr>
        <p:spPr>
          <a:xfrm>
            <a:off x="884397" y="4177276"/>
            <a:ext cx="11580666" cy="586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14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AF413C-719C-4FBA-A761-6223D9EB679D}"/>
              </a:ext>
            </a:extLst>
          </p:cNvPr>
          <p:cNvSpPr txBox="1"/>
          <p:nvPr/>
        </p:nvSpPr>
        <p:spPr>
          <a:xfrm>
            <a:off x="902566" y="5522418"/>
            <a:ext cx="11580666" cy="586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14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907963" y="1424815"/>
            <a:ext cx="15105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mũ</a:t>
            </a:r>
            <a:endParaRPr lang="en-US" sz="6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2902870" y="1424815"/>
            <a:ext cx="16984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mũ</a:t>
            </a:r>
            <a:endParaRPr lang="en-US" sz="6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909579-4AE4-47EA-9F84-E28EB7894AAC}"/>
              </a:ext>
            </a:extLst>
          </p:cNvPr>
          <p:cNvSpPr txBox="1"/>
          <p:nvPr/>
        </p:nvSpPr>
        <p:spPr>
          <a:xfrm>
            <a:off x="2226681" y="2820157"/>
            <a:ext cx="1525416" cy="586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14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4947516" y="1424815"/>
            <a:ext cx="20217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mũ</a:t>
            </a:r>
            <a:endParaRPr lang="en-US" sz="6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9069550" y="1432654"/>
            <a:ext cx="21587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mũ</a:t>
            </a:r>
            <a:endParaRPr lang="en-US" sz="6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6969284" y="1431392"/>
            <a:ext cx="20217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mũ</a:t>
            </a:r>
            <a:endParaRPr lang="en-US" sz="6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50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3027" y="251792"/>
            <a:ext cx="9117495" cy="557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6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748116"/>
            <a:ext cx="11887200" cy="353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73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111E33-7DB4-4A19-990F-C8265ECEB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7" y="90486"/>
            <a:ext cx="12192000" cy="67675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909579-4AE4-47EA-9F84-E28EB7894AAC}"/>
              </a:ext>
            </a:extLst>
          </p:cNvPr>
          <p:cNvSpPr txBox="1"/>
          <p:nvPr/>
        </p:nvSpPr>
        <p:spPr>
          <a:xfrm>
            <a:off x="893055" y="2820157"/>
            <a:ext cx="1525416" cy="586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14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B0EC24-DFB8-47D5-BF61-54BD275D17AA}"/>
              </a:ext>
            </a:extLst>
          </p:cNvPr>
          <p:cNvSpPr txBox="1"/>
          <p:nvPr/>
        </p:nvSpPr>
        <p:spPr>
          <a:xfrm>
            <a:off x="884397" y="4177276"/>
            <a:ext cx="11580666" cy="586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14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AF413C-719C-4FBA-A761-6223D9EB679D}"/>
              </a:ext>
            </a:extLst>
          </p:cNvPr>
          <p:cNvSpPr txBox="1"/>
          <p:nvPr/>
        </p:nvSpPr>
        <p:spPr>
          <a:xfrm>
            <a:off x="902566" y="5522418"/>
            <a:ext cx="11580666" cy="586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14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1004092" y="1424815"/>
            <a:ext cx="8482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ư</a:t>
            </a:r>
            <a:endParaRPr lang="en-US" sz="6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2351644" y="1424815"/>
            <a:ext cx="8482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5036821" y="1415574"/>
            <a:ext cx="8482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3689269" y="1424815"/>
            <a:ext cx="772790" cy="1111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909579-4AE4-47EA-9F84-E28EB7894AAC}"/>
              </a:ext>
            </a:extLst>
          </p:cNvPr>
          <p:cNvSpPr txBox="1"/>
          <p:nvPr/>
        </p:nvSpPr>
        <p:spPr>
          <a:xfrm>
            <a:off x="2226681" y="2820157"/>
            <a:ext cx="1525416" cy="586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14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6399439" y="1424815"/>
            <a:ext cx="8482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ư</a:t>
            </a:r>
            <a:endParaRPr lang="en-US" sz="6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7721998" y="1415574"/>
            <a:ext cx="8482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9069550" y="1432654"/>
            <a:ext cx="8482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ư</a:t>
            </a:r>
            <a:endParaRPr lang="en-US" sz="6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10407175" y="1415574"/>
            <a:ext cx="8482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ư</a:t>
            </a:r>
          </a:p>
        </p:txBody>
      </p:sp>
    </p:spTree>
    <p:extLst>
      <p:ext uri="{BB962C8B-B14F-4D97-AF65-F5344CB8AC3E}">
        <p14:creationId xmlns:p14="http://schemas.microsoft.com/office/powerpoint/2010/main" val="331904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8" t="41910" r="11534"/>
          <a:stretch/>
        </p:blipFill>
        <p:spPr>
          <a:xfrm>
            <a:off x="1184301" y="550411"/>
            <a:ext cx="10841961" cy="6100681"/>
          </a:xfrm>
          <a:prstGeom prst="rect">
            <a:avLst/>
          </a:prstGeom>
        </p:spPr>
      </p:pic>
      <p:pic>
        <p:nvPicPr>
          <p:cNvPr id="4" name="Kí hiệu sách - viết">
            <a:extLst>
              <a:ext uri="{FF2B5EF4-FFF2-40B4-BE49-F238E27FC236}">
                <a16:creationId xmlns:a16="http://schemas.microsoft.com/office/drawing/2014/main" id="{EE3D38A0-E74B-4AB1-B77E-CC63FFE0BE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936" y="212776"/>
            <a:ext cx="1069471" cy="1463040"/>
          </a:xfrm>
          <a:prstGeom prst="rect">
            <a:avLst/>
          </a:prstGeom>
        </p:spPr>
      </p:pic>
      <p:sp>
        <p:nvSpPr>
          <p:cNvPr id="14" name="Viết tay">
            <a:extLst>
              <a:ext uri="{FF2B5EF4-FFF2-40B4-BE49-F238E27FC236}">
                <a16:creationId xmlns:a16="http://schemas.microsoft.com/office/drawing/2014/main" id="{65D1865D-E524-4CBC-8774-E38C67158A7B}"/>
              </a:ext>
            </a:extLst>
          </p:cNvPr>
          <p:cNvSpPr txBox="1"/>
          <p:nvPr/>
        </p:nvSpPr>
        <p:spPr>
          <a:xfrm>
            <a:off x="-532369" y="2280363"/>
            <a:ext cx="13653477" cy="6863357"/>
          </a:xfrm>
          <a:prstGeom prst="rect">
            <a:avLst/>
          </a:prstGeom>
          <a:noFill/>
          <a:ln>
            <a:noFill/>
          </a:ln>
        </p:spPr>
        <p:txBody>
          <a:bodyPr wrap="square" lIns="91377" tIns="45690" rIns="91377" bIns="45690" rtlCol="0">
            <a:spAutoFit/>
          </a:bodyPr>
          <a:lstStyle/>
          <a:p>
            <a:pPr algn="ctr" defTabSz="1218314">
              <a:buClr>
                <a:srgbClr val="000000"/>
              </a:buClr>
              <a:defRPr/>
            </a:pPr>
            <a:r>
              <a:rPr lang="en-US" sz="44000" kern="0" dirty="0" err="1">
                <a:solidFill>
                  <a:schemeClr val="bg1">
                    <a:lumMod val="85000"/>
                  </a:schemeClr>
                </a:solidFill>
                <a:latin typeface="HP001 4 hàng" panose="020B0603050302020204" pitchFamily="34" charset="0"/>
                <a:cs typeface="Lato" panose="020F0502020204030203" pitchFamily="34" charset="0"/>
                <a:sym typeface="Arial"/>
              </a:rPr>
              <a:t>c</a:t>
            </a:r>
            <a:r>
              <a:rPr lang="en-US" sz="44000" kern="0" dirty="0" err="1" smtClean="0">
                <a:solidFill>
                  <a:schemeClr val="bg1">
                    <a:lumMod val="85000"/>
                  </a:schemeClr>
                </a:solidFill>
                <a:latin typeface="HP001 4 hàng" panose="020B0603050302020204" pitchFamily="34" charset="0"/>
                <a:cs typeface="Lato" panose="020F0502020204030203" pitchFamily="34" charset="0"/>
                <a:sym typeface="Arial"/>
              </a:rPr>
              <a:t>hữ</a:t>
            </a:r>
            <a:endParaRPr lang="en-GB" sz="44000" kern="0" dirty="0">
              <a:solidFill>
                <a:schemeClr val="bg1">
                  <a:lumMod val="85000"/>
                </a:schemeClr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5" name="Viết tay">
            <a:extLst>
              <a:ext uri="{FF2B5EF4-FFF2-40B4-BE49-F238E27FC236}">
                <a16:creationId xmlns:a16="http://schemas.microsoft.com/office/drawing/2014/main" id="{65D1865D-E524-4CBC-8774-E38C67158A7B}"/>
              </a:ext>
            </a:extLst>
          </p:cNvPr>
          <p:cNvSpPr txBox="1"/>
          <p:nvPr/>
        </p:nvSpPr>
        <p:spPr>
          <a:xfrm>
            <a:off x="-540389" y="2288389"/>
            <a:ext cx="13653477" cy="6863357"/>
          </a:xfrm>
          <a:prstGeom prst="rect">
            <a:avLst/>
          </a:prstGeom>
          <a:noFill/>
          <a:ln>
            <a:noFill/>
          </a:ln>
        </p:spPr>
        <p:txBody>
          <a:bodyPr wrap="square" lIns="91377" tIns="45690" rIns="91377" bIns="45690" rtlCol="0">
            <a:spAutoFit/>
          </a:bodyPr>
          <a:lstStyle/>
          <a:p>
            <a:pPr algn="ctr" defTabSz="1218314">
              <a:buClr>
                <a:srgbClr val="000000"/>
              </a:buClr>
              <a:defRPr/>
            </a:pPr>
            <a:r>
              <a:rPr lang="en-US" sz="44000" kern="0" dirty="0" err="1">
                <a:latin typeface="HP001 4 hàng" panose="020B0603050302020204" pitchFamily="34" charset="0"/>
                <a:cs typeface="Lato" panose="020F0502020204030203" pitchFamily="34" charset="0"/>
                <a:sym typeface="Arial"/>
              </a:rPr>
              <a:t>c</a:t>
            </a:r>
            <a:r>
              <a:rPr lang="en-US" sz="44000" kern="0" dirty="0" err="1" smtClean="0">
                <a:latin typeface="HP001 4 hàng" panose="020B0603050302020204" pitchFamily="34" charset="0"/>
                <a:cs typeface="Lato" panose="020F0502020204030203" pitchFamily="34" charset="0"/>
                <a:sym typeface="Arial"/>
              </a:rPr>
              <a:t>hữ</a:t>
            </a:r>
            <a:endParaRPr lang="en-GB" sz="44000" kern="0" dirty="0"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53702" y="2651631"/>
            <a:ext cx="558940" cy="4115073"/>
            <a:chOff x="1283088" y="2427043"/>
            <a:chExt cx="558940" cy="4115073"/>
          </a:xfrm>
        </p:grpSpPr>
        <p:sp>
          <p:nvSpPr>
            <p:cNvPr id="7" name="TextBox 6"/>
            <p:cNvSpPr txBox="1"/>
            <p:nvPr/>
          </p:nvSpPr>
          <p:spPr>
            <a:xfrm>
              <a:off x="1296596" y="5957341"/>
              <a:ext cx="5347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VNI-Avo" pitchFamily="2" charset="0"/>
                </a:rPr>
                <a:t>1</a:t>
              </a:r>
              <a:endParaRPr lang="en-US" sz="3200" b="1" dirty="0">
                <a:latin typeface="VNI-Avo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83088" y="4648876"/>
              <a:ext cx="5161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VNI-Avo" pitchFamily="2" charset="0"/>
                </a:rPr>
                <a:t>2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85622" y="3613847"/>
              <a:ext cx="5347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VNI-Avo" pitchFamily="2" charset="0"/>
                </a:rPr>
                <a:t>3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25867" y="2427043"/>
              <a:ext cx="5161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VNI-Avo" pitchFamily="2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79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ch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2209" y="516835"/>
            <a:ext cx="10349948" cy="553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33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41" y="1304365"/>
            <a:ext cx="12075459" cy="30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5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111E33-7DB4-4A19-990F-C8265ECEB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7" y="90486"/>
            <a:ext cx="12192000" cy="67675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909579-4AE4-47EA-9F84-E28EB7894AAC}"/>
              </a:ext>
            </a:extLst>
          </p:cNvPr>
          <p:cNvSpPr txBox="1"/>
          <p:nvPr/>
        </p:nvSpPr>
        <p:spPr>
          <a:xfrm>
            <a:off x="1235954" y="2832134"/>
            <a:ext cx="1525416" cy="586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14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B0EC24-DFB8-47D5-BF61-54BD275D17AA}"/>
              </a:ext>
            </a:extLst>
          </p:cNvPr>
          <p:cNvSpPr txBox="1"/>
          <p:nvPr/>
        </p:nvSpPr>
        <p:spPr>
          <a:xfrm>
            <a:off x="1221332" y="4172496"/>
            <a:ext cx="11580666" cy="586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14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AF413C-719C-4FBA-A761-6223D9EB679D}"/>
              </a:ext>
            </a:extLst>
          </p:cNvPr>
          <p:cNvSpPr txBox="1"/>
          <p:nvPr/>
        </p:nvSpPr>
        <p:spPr>
          <a:xfrm>
            <a:off x="1221332" y="5529756"/>
            <a:ext cx="11580666" cy="586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14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1004092" y="1424815"/>
            <a:ext cx="19891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</a:t>
            </a:r>
            <a:r>
              <a:rPr lang="en-US" sz="6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hữ</a:t>
            </a:r>
            <a:endParaRPr lang="en-US" sz="6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3752097" y="1432654"/>
            <a:ext cx="2220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</a:t>
            </a:r>
            <a:r>
              <a:rPr lang="en-US" sz="6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hữ</a:t>
            </a:r>
            <a:endParaRPr lang="en-US" sz="6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909579-4AE4-47EA-9F84-E28EB7894AAC}"/>
              </a:ext>
            </a:extLst>
          </p:cNvPr>
          <p:cNvSpPr txBox="1"/>
          <p:nvPr/>
        </p:nvSpPr>
        <p:spPr>
          <a:xfrm>
            <a:off x="2616645" y="2841694"/>
            <a:ext cx="1525416" cy="586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14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6430832" y="1439231"/>
            <a:ext cx="2220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</a:t>
            </a:r>
            <a:r>
              <a:rPr lang="en-US" sz="6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hữ</a:t>
            </a:r>
            <a:endParaRPr lang="en-US" sz="6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9109567" y="1424815"/>
            <a:ext cx="2220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</a:t>
            </a:r>
            <a:r>
              <a:rPr lang="en-US" sz="6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hữ</a:t>
            </a:r>
            <a:endParaRPr lang="en-US" sz="6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38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í hiệu sách - viết">
            <a:extLst>
              <a:ext uri="{FF2B5EF4-FFF2-40B4-BE49-F238E27FC236}">
                <a16:creationId xmlns:a16="http://schemas.microsoft.com/office/drawing/2014/main" id="{EE3D38A0-E74B-4AB1-B77E-CC63FFE0BE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936" y="212776"/>
            <a:ext cx="1069471" cy="1463040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F8E29065-1EBB-471F-842D-03B92BF726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724028"/>
            <a:ext cx="11991975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16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312" y="119270"/>
            <a:ext cx="8269357" cy="662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2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Diagram, map&#10;&#10;Description automatically generated">
            <a:extLst>
              <a:ext uri="{FF2B5EF4-FFF2-40B4-BE49-F238E27FC236}">
                <a16:creationId xmlns:a16="http://schemas.microsoft.com/office/drawing/2014/main" id="{D6A259F3-E435-4C21-A24B-82D2A35CBC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" t="22410"/>
          <a:stretch/>
        </p:blipFill>
        <p:spPr>
          <a:xfrm>
            <a:off x="133005" y="967113"/>
            <a:ext cx="11910290" cy="57661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0509FF7-EB56-4943-900A-A662C8EB1463}"/>
              </a:ext>
            </a:extLst>
          </p:cNvPr>
          <p:cNvGrpSpPr/>
          <p:nvPr/>
        </p:nvGrpSpPr>
        <p:grpSpPr>
          <a:xfrm>
            <a:off x="1491916" y="396223"/>
            <a:ext cx="1711983" cy="1081908"/>
            <a:chOff x="1922422" y="5876367"/>
            <a:chExt cx="1711983" cy="108190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CC08686B-9FC8-4AE2-BFA4-B2221B2D6F48}"/>
                </a:ext>
              </a:extLst>
            </p:cNvPr>
            <p:cNvSpPr/>
            <p:nvPr/>
          </p:nvSpPr>
          <p:spPr>
            <a:xfrm>
              <a:off x="2120553" y="5876367"/>
              <a:ext cx="1513852" cy="487472"/>
            </a:xfrm>
            <a:prstGeom prst="roundRect">
              <a:avLst/>
            </a:prstGeom>
            <a:grpFill/>
            <a:ln w="254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kern="0" noProof="0" dirty="0" err="1" smtClean="0">
                  <a:solidFill>
                    <a:srgbClr val="000000"/>
                  </a:solidFill>
                  <a:latin typeface="VNI-Avo" pitchFamily="2" charset="0"/>
                  <a:cs typeface="Arial-SGK-TV" pitchFamily="2" charset="0"/>
                  <a:sym typeface="Arial"/>
                </a:rPr>
                <a:t>phuû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cs typeface="Arial-SGK-TV" pitchFamily="2" charset="0"/>
                <a:sym typeface="Arial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E4E6217-EB71-4665-9CCF-6F35D8637008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flipH="1">
              <a:off x="1922422" y="6120103"/>
              <a:ext cx="198131" cy="838172"/>
            </a:xfrm>
            <a:prstGeom prst="straightConnector1">
              <a:avLst/>
            </a:prstGeom>
            <a:grpFill/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0509FF7-EB56-4943-900A-A662C8EB1463}"/>
              </a:ext>
            </a:extLst>
          </p:cNvPr>
          <p:cNvGrpSpPr/>
          <p:nvPr/>
        </p:nvGrpSpPr>
        <p:grpSpPr>
          <a:xfrm>
            <a:off x="1491916" y="3702758"/>
            <a:ext cx="1671677" cy="1141958"/>
            <a:chOff x="1962728" y="5876367"/>
            <a:chExt cx="1671677" cy="1141958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CC08686B-9FC8-4AE2-BFA4-B2221B2D6F48}"/>
                </a:ext>
              </a:extLst>
            </p:cNvPr>
            <p:cNvSpPr/>
            <p:nvPr/>
          </p:nvSpPr>
          <p:spPr>
            <a:xfrm>
              <a:off x="2120553" y="5876367"/>
              <a:ext cx="1513852" cy="48747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kern="0" noProof="0" dirty="0" err="1" smtClean="0">
                  <a:solidFill>
                    <a:srgbClr val="000000"/>
                  </a:solidFill>
                  <a:latin typeface="VNI-Avo" pitchFamily="2" charset="0"/>
                  <a:cs typeface="Arial-SGK-TV" pitchFamily="2" charset="0"/>
                  <a:sym typeface="Arial"/>
                </a:rPr>
                <a:t>thö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cs typeface="Arial-SGK-TV" pitchFamily="2" charset="0"/>
                <a:sym typeface="Arial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E4E6217-EB71-4665-9CCF-6F35D8637008}"/>
                </a:ext>
              </a:extLst>
            </p:cNvPr>
            <p:cNvCxnSpPr>
              <a:cxnSpLocks/>
              <a:stCxn id="18" idx="1"/>
            </p:cNvCxnSpPr>
            <p:nvPr/>
          </p:nvCxnSpPr>
          <p:spPr>
            <a:xfrm flipH="1">
              <a:off x="1962728" y="6120103"/>
              <a:ext cx="157825" cy="898222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509FF7-EB56-4943-900A-A662C8EB1463}"/>
              </a:ext>
            </a:extLst>
          </p:cNvPr>
          <p:cNvGrpSpPr/>
          <p:nvPr/>
        </p:nvGrpSpPr>
        <p:grpSpPr>
          <a:xfrm>
            <a:off x="10074442" y="1234395"/>
            <a:ext cx="1995477" cy="720529"/>
            <a:chOff x="1638928" y="5876367"/>
            <a:chExt cx="1995477" cy="72052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CC08686B-9FC8-4AE2-BFA4-B2221B2D6F48}"/>
                </a:ext>
              </a:extLst>
            </p:cNvPr>
            <p:cNvSpPr/>
            <p:nvPr/>
          </p:nvSpPr>
          <p:spPr>
            <a:xfrm>
              <a:off x="2120553" y="5876367"/>
              <a:ext cx="1513852" cy="487472"/>
            </a:xfrm>
            <a:prstGeom prst="roundRect">
              <a:avLst/>
            </a:prstGeom>
            <a:grpFill/>
            <a:ln w="254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kern="0" noProof="0" dirty="0" err="1" smtClean="0">
                  <a:solidFill>
                    <a:srgbClr val="000000"/>
                  </a:solidFill>
                  <a:latin typeface="VNI-Avo" pitchFamily="2" charset="0"/>
                  <a:cs typeface="Arial-SGK-TV" pitchFamily="2" charset="0"/>
                  <a:sym typeface="Arial"/>
                </a:rPr>
                <a:t>ñu</a:t>
              </a:r>
              <a:r>
                <a:rPr lang="en-US" sz="3200" kern="0" noProof="0" dirty="0" smtClean="0">
                  <a:solidFill>
                    <a:srgbClr val="000000"/>
                  </a:solidFill>
                  <a:latin typeface="VNI-Avo" pitchFamily="2" charset="0"/>
                  <a:cs typeface="Arial-SGK-TV" pitchFamily="2" charset="0"/>
                  <a:sym typeface="Arial"/>
                </a:rPr>
                <a:t> </a:t>
              </a:r>
              <a:r>
                <a:rPr lang="en-US" sz="3200" kern="0" noProof="0" dirty="0" err="1" smtClean="0">
                  <a:solidFill>
                    <a:srgbClr val="000000"/>
                  </a:solidFill>
                  <a:latin typeface="VNI-Avo" pitchFamily="2" charset="0"/>
                  <a:cs typeface="Arial-SGK-TV" pitchFamily="2" charset="0"/>
                  <a:sym typeface="Arial"/>
                </a:rPr>
                <a:t>ñuû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cs typeface="Arial-SGK-TV" pitchFamily="2" charset="0"/>
                <a:sym typeface="Arial"/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7E4E6217-EB71-4665-9CCF-6F35D8637008}"/>
                </a:ext>
              </a:extLst>
            </p:cNvPr>
            <p:cNvCxnSpPr>
              <a:cxnSpLocks/>
              <a:stCxn id="27" idx="1"/>
            </p:cNvCxnSpPr>
            <p:nvPr/>
          </p:nvCxnSpPr>
          <p:spPr>
            <a:xfrm flipH="1">
              <a:off x="1638928" y="6120103"/>
              <a:ext cx="481625" cy="476793"/>
            </a:xfrm>
            <a:prstGeom prst="straightConnector1">
              <a:avLst/>
            </a:prstGeom>
            <a:grpFill/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Rounded Rectangle 2">
            <a:extLst>
              <a:ext uri="{FF2B5EF4-FFF2-40B4-BE49-F238E27FC236}">
                <a16:creationId xmlns:a16="http://schemas.microsoft.com/office/drawing/2014/main" id="{5591A1D9-3C94-4398-9FDB-6ABCF7CAE80B}"/>
              </a:ext>
            </a:extLst>
          </p:cNvPr>
          <p:cNvSpPr/>
          <p:nvPr/>
        </p:nvSpPr>
        <p:spPr>
          <a:xfrm>
            <a:off x="3886051" y="175644"/>
            <a:ext cx="4452454" cy="55399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/>
        </p:spPr>
        <p:txBody>
          <a:bodyPr lIns="91377" tIns="45690" rIns="91377" bIns="45690" rtlCol="0" anchor="ctr"/>
          <a:lstStyle/>
          <a:p>
            <a:pPr algn="ctr" defTabSz="903243"/>
            <a:r>
              <a:rPr lang="en-US" sz="3600" b="1" kern="0" dirty="0" err="1" smtClean="0">
                <a:solidFill>
                  <a:schemeClr val="bg1"/>
                </a:solidFill>
                <a:latin typeface="VNI-Avo" pitchFamily="2" charset="0"/>
                <a:cs typeface="Arial-SGK-TV" pitchFamily="2" charset="0"/>
              </a:rPr>
              <a:t>Baøi</a:t>
            </a:r>
            <a:r>
              <a:rPr lang="en-US" sz="3600" b="1" kern="0" dirty="0" smtClean="0">
                <a:solidFill>
                  <a:schemeClr val="bg1"/>
                </a:solidFill>
                <a:latin typeface="VNI-Avo" pitchFamily="2" charset="0"/>
                <a:cs typeface="Arial-SGK-TV" pitchFamily="2" charset="0"/>
              </a:rPr>
              <a:t> 2:   U </a:t>
            </a:r>
            <a:r>
              <a:rPr lang="en-US" sz="3600" b="1" kern="0" dirty="0" err="1" smtClean="0">
                <a:solidFill>
                  <a:schemeClr val="bg1"/>
                </a:solidFill>
                <a:latin typeface="VNI-Avo" pitchFamily="2" charset="0"/>
                <a:cs typeface="Arial-SGK-TV" pitchFamily="2" charset="0"/>
              </a:rPr>
              <a:t>u</a:t>
            </a:r>
            <a:r>
              <a:rPr lang="en-US" sz="3600" b="1" kern="0" dirty="0" smtClean="0">
                <a:solidFill>
                  <a:schemeClr val="bg1"/>
                </a:solidFill>
                <a:latin typeface="VNI-Avo" pitchFamily="2" charset="0"/>
                <a:cs typeface="Arial-SGK-TV" pitchFamily="2" charset="0"/>
              </a:rPr>
              <a:t> Ö </a:t>
            </a:r>
            <a:r>
              <a:rPr lang="en-US" sz="3600" b="1" kern="0" dirty="0" err="1" smtClean="0">
                <a:solidFill>
                  <a:schemeClr val="bg1"/>
                </a:solidFill>
                <a:latin typeface="VNI-Avo" pitchFamily="2" charset="0"/>
                <a:cs typeface="Arial-SGK-TV" pitchFamily="2" charset="0"/>
              </a:rPr>
              <a:t>ö</a:t>
            </a:r>
            <a:endParaRPr lang="en-US" sz="3600" b="1" kern="0" dirty="0">
              <a:solidFill>
                <a:schemeClr val="bg1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CC08686B-9FC8-4AE2-BFA4-B2221B2D6F48}"/>
              </a:ext>
            </a:extLst>
          </p:cNvPr>
          <p:cNvSpPr/>
          <p:nvPr/>
        </p:nvSpPr>
        <p:spPr>
          <a:xfrm>
            <a:off x="1690047" y="396223"/>
            <a:ext cx="1513852" cy="4874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 smtClean="0">
                <a:latin typeface="VNI-Avo" pitchFamily="2" charset="0"/>
                <a:cs typeface="Arial-SGK-TV" pitchFamily="2" charset="0"/>
                <a:sym typeface="Arial"/>
              </a:rPr>
              <a:t>ph</a:t>
            </a:r>
            <a:r>
              <a:rPr lang="en-US" sz="3200" kern="0" noProof="0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  <a:sym typeface="Arial"/>
              </a:rPr>
              <a:t>u</a:t>
            </a:r>
            <a:r>
              <a:rPr lang="en-US" sz="3200" kern="0" noProof="0" dirty="0" err="1" smtClean="0">
                <a:latin typeface="VNI-Avo" pitchFamily="2" charset="0"/>
                <a:cs typeface="Arial-SGK-TV" pitchFamily="2" charset="0"/>
                <a:sym typeface="Arial"/>
              </a:rPr>
              <a:t>û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CC08686B-9FC8-4AE2-BFA4-B2221B2D6F48}"/>
              </a:ext>
            </a:extLst>
          </p:cNvPr>
          <p:cNvSpPr/>
          <p:nvPr/>
        </p:nvSpPr>
        <p:spPr>
          <a:xfrm>
            <a:off x="1657963" y="3702758"/>
            <a:ext cx="1513852" cy="48747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 smtClean="0">
                <a:latin typeface="VNI-Avo" pitchFamily="2" charset="0"/>
                <a:cs typeface="Arial-SGK-TV" pitchFamily="2" charset="0"/>
                <a:sym typeface="Arial"/>
              </a:rPr>
              <a:t>th</a:t>
            </a:r>
            <a:r>
              <a:rPr lang="en-US" sz="3200" kern="0" noProof="0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  <a:sym typeface="Arial"/>
              </a:rPr>
              <a:t>ö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CC08686B-9FC8-4AE2-BFA4-B2221B2D6F48}"/>
              </a:ext>
            </a:extLst>
          </p:cNvPr>
          <p:cNvSpPr/>
          <p:nvPr/>
        </p:nvSpPr>
        <p:spPr>
          <a:xfrm>
            <a:off x="10556067" y="1234395"/>
            <a:ext cx="1513852" cy="4874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 smtClean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ñ</a:t>
            </a:r>
            <a:r>
              <a:rPr lang="en-US" sz="3200" kern="0" noProof="0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  <a:sym typeface="Arial"/>
              </a:rPr>
              <a:t>u</a:t>
            </a:r>
            <a:r>
              <a:rPr lang="en-US" sz="3200" kern="0" noProof="0" dirty="0" smtClean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 </a:t>
            </a:r>
            <a:r>
              <a:rPr lang="en-US" sz="3200" kern="0" noProof="0" dirty="0" err="1" smtClean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ñ</a:t>
            </a:r>
            <a:r>
              <a:rPr lang="en-US" sz="3200" kern="0" noProof="0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  <a:sym typeface="Arial"/>
              </a:rPr>
              <a:t>u</a:t>
            </a:r>
            <a:r>
              <a:rPr lang="en-US" sz="3200" kern="0" noProof="0" dirty="0" err="1" smtClean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û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cs typeface="Arial-SGK-TV" pitchFamily="2" charset="0"/>
              <a:sym typeface="Arial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0509FF7-EB56-4943-900A-A662C8EB1463}"/>
              </a:ext>
            </a:extLst>
          </p:cNvPr>
          <p:cNvGrpSpPr/>
          <p:nvPr/>
        </p:nvGrpSpPr>
        <p:grpSpPr>
          <a:xfrm>
            <a:off x="8069179" y="2525785"/>
            <a:ext cx="2157663" cy="720529"/>
            <a:chOff x="1476742" y="5876367"/>
            <a:chExt cx="2157663" cy="72052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CC08686B-9FC8-4AE2-BFA4-B2221B2D6F48}"/>
                </a:ext>
              </a:extLst>
            </p:cNvPr>
            <p:cNvSpPr/>
            <p:nvPr/>
          </p:nvSpPr>
          <p:spPr>
            <a:xfrm>
              <a:off x="2120553" y="5876367"/>
              <a:ext cx="1513852" cy="487472"/>
            </a:xfrm>
            <a:prstGeom prst="roundRect">
              <a:avLst/>
            </a:prstGeom>
            <a:grpFill/>
            <a:ln w="254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Avo" pitchFamily="2" charset="0"/>
                  <a:cs typeface="Arial-SGK-TV" pitchFamily="2" charset="0"/>
                  <a:sym typeface="Arial"/>
                </a:rPr>
                <a:t>muõ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cs typeface="Arial-SGK-TV" pitchFamily="2" charset="0"/>
                <a:sym typeface="Arial"/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7E4E6217-EB71-4665-9CCF-6F35D8637008}"/>
                </a:ext>
              </a:extLst>
            </p:cNvPr>
            <p:cNvCxnSpPr>
              <a:cxnSpLocks/>
              <a:stCxn id="38" idx="1"/>
            </p:cNvCxnSpPr>
            <p:nvPr/>
          </p:nvCxnSpPr>
          <p:spPr>
            <a:xfrm flipH="1">
              <a:off x="1476742" y="6120103"/>
              <a:ext cx="643811" cy="476793"/>
            </a:xfrm>
            <a:prstGeom prst="straightConnector1">
              <a:avLst/>
            </a:prstGeom>
            <a:grpFill/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CC08686B-9FC8-4AE2-BFA4-B2221B2D6F48}"/>
              </a:ext>
            </a:extLst>
          </p:cNvPr>
          <p:cNvSpPr/>
          <p:nvPr/>
        </p:nvSpPr>
        <p:spPr>
          <a:xfrm>
            <a:off x="8712990" y="2525785"/>
            <a:ext cx="1513852" cy="4874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NI-Avo" pitchFamily="2" charset="0"/>
                <a:cs typeface="Arial-SGK-TV" pitchFamily="2" charset="0"/>
                <a:sym typeface="Arial"/>
              </a:rPr>
              <a:t>m</a:t>
            </a:r>
            <a:r>
              <a:rPr kumimoji="0" lang="en-US" sz="320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-SGK-TV" pitchFamily="2" charset="0"/>
                <a:sym typeface="Arial"/>
              </a:rPr>
              <a:t>u</a:t>
            </a:r>
            <a:r>
              <a:rPr kumimoji="0" lang="en-US" sz="320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NI-Avo" pitchFamily="2" charset="0"/>
                <a:cs typeface="Arial-SGK-TV" pitchFamily="2" charset="0"/>
                <a:sym typeface="Arial"/>
              </a:rPr>
              <a:t>õ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VNI-Avo" pitchFamily="2" charset="0"/>
              <a:cs typeface="Arial-SGK-TV" pitchFamily="2" charset="0"/>
              <a:sym typeface="Arial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509FF7-EB56-4943-900A-A662C8EB1463}"/>
              </a:ext>
            </a:extLst>
          </p:cNvPr>
          <p:cNvGrpSpPr/>
          <p:nvPr/>
        </p:nvGrpSpPr>
        <p:grpSpPr>
          <a:xfrm>
            <a:off x="2446973" y="2457273"/>
            <a:ext cx="1976024" cy="651049"/>
            <a:chOff x="1658381" y="5712790"/>
            <a:chExt cx="1976024" cy="65104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CC08686B-9FC8-4AE2-BFA4-B2221B2D6F48}"/>
                </a:ext>
              </a:extLst>
            </p:cNvPr>
            <p:cNvSpPr/>
            <p:nvPr/>
          </p:nvSpPr>
          <p:spPr>
            <a:xfrm>
              <a:off x="2120553" y="5876367"/>
              <a:ext cx="1513852" cy="487472"/>
            </a:xfrm>
            <a:prstGeom prst="roundRect">
              <a:avLst/>
            </a:prstGeom>
            <a:grpFill/>
            <a:ln w="254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kern="0" dirty="0" err="1">
                  <a:solidFill>
                    <a:srgbClr val="000000"/>
                  </a:solidFill>
                  <a:latin typeface="VNI-Avo" pitchFamily="2" charset="0"/>
                  <a:cs typeface="Arial-SGK-TV" pitchFamily="2" charset="0"/>
                  <a:sym typeface="Arial"/>
                </a:rPr>
                <a:t>s</a:t>
              </a:r>
              <a:r>
                <a:rPr lang="en-US" sz="3200" kern="0" dirty="0" err="1" smtClean="0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  <a:sym typeface="Arial"/>
                </a:rPr>
                <a:t>u</a:t>
              </a:r>
              <a:r>
                <a:rPr lang="en-US" sz="3200" kern="0" dirty="0" smtClean="0">
                  <a:solidFill>
                    <a:srgbClr val="000000"/>
                  </a:solidFill>
                  <a:latin typeface="VNI-Avo" pitchFamily="2" charset="0"/>
                  <a:cs typeface="Arial-SGK-TV" pitchFamily="2" charset="0"/>
                  <a:sym typeface="Arial"/>
                </a:rPr>
                <a:t> </a:t>
              </a:r>
              <a:r>
                <a:rPr lang="en-US" sz="3200" kern="0" dirty="0" err="1" smtClean="0">
                  <a:solidFill>
                    <a:srgbClr val="000000"/>
                  </a:solidFill>
                  <a:latin typeface="VNI-Avo" pitchFamily="2" charset="0"/>
                  <a:cs typeface="Arial-SGK-TV" pitchFamily="2" charset="0"/>
                  <a:sym typeface="Arial"/>
                </a:rPr>
                <a:t>s</a:t>
              </a:r>
              <a:r>
                <a:rPr lang="en-US" sz="3200" kern="0" dirty="0" err="1" smtClean="0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  <a:sym typeface="Arial"/>
                </a:rPr>
                <a:t>u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-SGK-TV" pitchFamily="2" charset="0"/>
                <a:sym typeface="Arial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E4E6217-EB71-4665-9CCF-6F35D8637008}"/>
                </a:ext>
              </a:extLst>
            </p:cNvPr>
            <p:cNvCxnSpPr>
              <a:cxnSpLocks/>
              <a:stCxn id="22" idx="1"/>
            </p:cNvCxnSpPr>
            <p:nvPr/>
          </p:nvCxnSpPr>
          <p:spPr>
            <a:xfrm flipH="1" flipV="1">
              <a:off x="1658381" y="5712790"/>
              <a:ext cx="462172" cy="407313"/>
            </a:xfrm>
            <a:prstGeom prst="straightConnector1">
              <a:avLst/>
            </a:prstGeom>
            <a:grpFill/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2558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 animBg="1"/>
      <p:bldP spid="47" grpId="0" animBg="1"/>
      <p:bldP spid="49" grpId="0" animBg="1"/>
      <p:bldP spid="4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17F463-53FB-4337-97E1-D424B57EF0C0}"/>
              </a:ext>
            </a:extLst>
          </p:cNvPr>
          <p:cNvSpPr txBox="1"/>
          <p:nvPr/>
        </p:nvSpPr>
        <p:spPr>
          <a:xfrm>
            <a:off x="3050986" y="1617880"/>
            <a:ext cx="6488342" cy="1015602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TIEÁT 2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5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í hiệu sách - đọc">
            <a:extLst>
              <a:ext uri="{FF2B5EF4-FFF2-40B4-BE49-F238E27FC236}">
                <a16:creationId xmlns:a16="http://schemas.microsoft.com/office/drawing/2014/main" id="{70CEFA96-E9EF-4344-A630-D9AB445ADE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62" y="545285"/>
            <a:ext cx="806739" cy="799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84B239-E23F-4EDF-8F76-393F0BC0A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094" y="140684"/>
            <a:ext cx="3647052" cy="24163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989589-3D04-4719-BCF1-6BBAA8927D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007" y="466763"/>
            <a:ext cx="3469404" cy="21599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190" y="3690144"/>
            <a:ext cx="3524014" cy="20267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" t="14487" r="2680" b="10038"/>
          <a:stretch/>
        </p:blipFill>
        <p:spPr>
          <a:xfrm>
            <a:off x="6533094" y="3690144"/>
            <a:ext cx="4123822" cy="18627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BBDEDE2-7C20-4FF2-9542-4B279BB407DE}"/>
              </a:ext>
            </a:extLst>
          </p:cNvPr>
          <p:cNvSpPr txBox="1"/>
          <p:nvPr/>
        </p:nvSpPr>
        <p:spPr>
          <a:xfrm>
            <a:off x="1785978" y="2626739"/>
            <a:ext cx="3005463" cy="1015602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6000" b="1" dirty="0" err="1" smtClean="0">
                <a:latin typeface="VNI-Avo" pitchFamily="2" charset="0"/>
                <a:cs typeface="Arial-SGK-TV" pitchFamily="2" charset="0"/>
              </a:rPr>
              <a:t>caù</a:t>
            </a:r>
            <a:r>
              <a:rPr lang="en-US" sz="6000" b="1" dirty="0" smtClean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latin typeface="VNI-Avo" pitchFamily="2" charset="0"/>
                <a:cs typeface="Arial-SGK-TV" pitchFamily="2" charset="0"/>
              </a:rPr>
              <a:t>muù</a:t>
            </a:r>
            <a:endParaRPr lang="en-US" sz="6000" b="1" dirty="0"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BDEDE2-7C20-4FF2-9542-4B279BB407DE}"/>
              </a:ext>
            </a:extLst>
          </p:cNvPr>
          <p:cNvSpPr txBox="1"/>
          <p:nvPr/>
        </p:nvSpPr>
        <p:spPr>
          <a:xfrm>
            <a:off x="1579353" y="5756627"/>
            <a:ext cx="3005463" cy="1015602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6000" b="1" dirty="0" err="1" smtClean="0">
                <a:latin typeface="VNI-Avo" pitchFamily="2" charset="0"/>
                <a:cs typeface="Arial-SGK-TV" pitchFamily="2" charset="0"/>
              </a:rPr>
              <a:t>ñu</a:t>
            </a:r>
            <a:r>
              <a:rPr lang="en-US" sz="6000" b="1" dirty="0" smtClean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latin typeface="VNI-Avo" pitchFamily="2" charset="0"/>
                <a:cs typeface="Arial-SGK-TV" pitchFamily="2" charset="0"/>
              </a:rPr>
              <a:t>ñuû</a:t>
            </a:r>
            <a:endParaRPr lang="en-US" sz="6000" b="1" dirty="0"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BDEDE2-7C20-4FF2-9542-4B279BB407DE}"/>
              </a:ext>
            </a:extLst>
          </p:cNvPr>
          <p:cNvSpPr txBox="1"/>
          <p:nvPr/>
        </p:nvSpPr>
        <p:spPr>
          <a:xfrm>
            <a:off x="7264277" y="5756627"/>
            <a:ext cx="3005463" cy="1015602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6000" b="1" dirty="0" err="1">
                <a:latin typeface="VNI-Avo" pitchFamily="2" charset="0"/>
                <a:cs typeface="Arial-SGK-TV" pitchFamily="2" charset="0"/>
              </a:rPr>
              <a:t>c</a:t>
            </a:r>
            <a:r>
              <a:rPr lang="en-US" sz="6000" b="1" dirty="0" err="1" smtClean="0">
                <a:latin typeface="VNI-Avo" pitchFamily="2" charset="0"/>
                <a:cs typeface="Arial-SGK-TV" pitchFamily="2" charset="0"/>
              </a:rPr>
              <a:t>aù</a:t>
            </a:r>
            <a:r>
              <a:rPr lang="en-US" sz="6000" b="1" dirty="0" smtClean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latin typeface="VNI-Avo" pitchFamily="2" charset="0"/>
                <a:cs typeface="Arial-SGK-TV" pitchFamily="2" charset="0"/>
              </a:rPr>
              <a:t>huù</a:t>
            </a:r>
            <a:endParaRPr lang="en-US" sz="6000" b="1" dirty="0"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BDEDE2-7C20-4FF2-9542-4B279BB407DE}"/>
              </a:ext>
            </a:extLst>
          </p:cNvPr>
          <p:cNvSpPr txBox="1"/>
          <p:nvPr/>
        </p:nvSpPr>
        <p:spPr>
          <a:xfrm>
            <a:off x="6969419" y="2571136"/>
            <a:ext cx="3005463" cy="1015602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6000" b="1" dirty="0" err="1" smtClean="0">
                <a:latin typeface="VNI-Avo" pitchFamily="2" charset="0"/>
                <a:cs typeface="Arial-SGK-TV" pitchFamily="2" charset="0"/>
              </a:rPr>
              <a:t>ñoû</a:t>
            </a:r>
            <a:r>
              <a:rPr lang="en-US" sz="6000" b="1" dirty="0" smtClean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latin typeface="VNI-Avo" pitchFamily="2" charset="0"/>
                <a:cs typeface="Arial-SGK-TV" pitchFamily="2" charset="0"/>
              </a:rPr>
              <a:t>löø</a:t>
            </a:r>
            <a:endParaRPr lang="en-US" sz="6000" b="1" dirty="0"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BDEDE2-7C20-4FF2-9542-4B279BB407DE}"/>
              </a:ext>
            </a:extLst>
          </p:cNvPr>
          <p:cNvSpPr txBox="1"/>
          <p:nvPr/>
        </p:nvSpPr>
        <p:spPr>
          <a:xfrm>
            <a:off x="1785978" y="2636933"/>
            <a:ext cx="3005463" cy="1015602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6000" b="1" dirty="0" err="1">
                <a:latin typeface="VNI-Avo" pitchFamily="2" charset="0"/>
                <a:cs typeface="Arial-SGK-TV" pitchFamily="2" charset="0"/>
              </a:rPr>
              <a:t>caù</a:t>
            </a:r>
            <a:r>
              <a:rPr lang="en-US" sz="6000" b="1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6000" b="1" dirty="0" err="1">
                <a:latin typeface="VNI-Avo" pitchFamily="2" charset="0"/>
                <a:cs typeface="Arial-SGK-TV" pitchFamily="2" charset="0"/>
              </a:rPr>
              <a:t>m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u</a:t>
            </a:r>
            <a:r>
              <a:rPr lang="en-US" sz="6000" b="1" dirty="0" err="1">
                <a:latin typeface="VNI-Avo" pitchFamily="2" charset="0"/>
                <a:cs typeface="Arial-SGK-TV" pitchFamily="2" charset="0"/>
              </a:rPr>
              <a:t>ù</a:t>
            </a:r>
            <a:endParaRPr lang="en-US" sz="6000" b="1" dirty="0"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BDEDE2-7C20-4FF2-9542-4B279BB407DE}"/>
              </a:ext>
            </a:extLst>
          </p:cNvPr>
          <p:cNvSpPr txBox="1"/>
          <p:nvPr/>
        </p:nvSpPr>
        <p:spPr>
          <a:xfrm>
            <a:off x="1579353" y="5760750"/>
            <a:ext cx="3005463" cy="1015602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6000" b="1" dirty="0" err="1">
                <a:latin typeface="VNI-Avo" pitchFamily="2" charset="0"/>
                <a:cs typeface="Arial-SGK-TV" pitchFamily="2" charset="0"/>
              </a:rPr>
              <a:t>ñ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u</a:t>
            </a:r>
            <a:r>
              <a:rPr lang="en-US" sz="6000" b="1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6000" b="1" dirty="0" err="1">
                <a:latin typeface="VNI-Avo" pitchFamily="2" charset="0"/>
                <a:cs typeface="Arial-SGK-TV" pitchFamily="2" charset="0"/>
              </a:rPr>
              <a:t>ñ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u</a:t>
            </a:r>
            <a:r>
              <a:rPr lang="en-US" sz="6000" b="1" dirty="0" err="1">
                <a:latin typeface="VNI-Avo" pitchFamily="2" charset="0"/>
                <a:cs typeface="Arial-SGK-TV" pitchFamily="2" charset="0"/>
              </a:rPr>
              <a:t>û</a:t>
            </a:r>
            <a:endParaRPr lang="en-US" sz="6000" b="1" dirty="0"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BDEDE2-7C20-4FF2-9542-4B279BB407DE}"/>
              </a:ext>
            </a:extLst>
          </p:cNvPr>
          <p:cNvSpPr txBox="1"/>
          <p:nvPr/>
        </p:nvSpPr>
        <p:spPr>
          <a:xfrm>
            <a:off x="7264279" y="5754555"/>
            <a:ext cx="3005463" cy="1015602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6000" b="1" dirty="0" err="1">
                <a:latin typeface="VNI-Avo" pitchFamily="2" charset="0"/>
                <a:cs typeface="Arial-SGK-TV" pitchFamily="2" charset="0"/>
              </a:rPr>
              <a:t>caù</a:t>
            </a:r>
            <a:r>
              <a:rPr lang="en-US" sz="6000" b="1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6000" b="1" dirty="0" err="1">
                <a:latin typeface="VNI-Avo" pitchFamily="2" charset="0"/>
                <a:cs typeface="Arial-SGK-TV" pitchFamily="2" charset="0"/>
              </a:rPr>
              <a:t>h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u</a:t>
            </a:r>
            <a:r>
              <a:rPr lang="en-US" sz="6000" b="1" dirty="0" err="1">
                <a:latin typeface="VNI-Avo" pitchFamily="2" charset="0"/>
                <a:cs typeface="Arial-SGK-TV" pitchFamily="2" charset="0"/>
              </a:rPr>
              <a:t>ù</a:t>
            </a:r>
            <a:endParaRPr lang="en-US" sz="6000" b="1" dirty="0"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BBDEDE2-7C20-4FF2-9542-4B279BB407DE}"/>
              </a:ext>
            </a:extLst>
          </p:cNvPr>
          <p:cNvSpPr txBox="1"/>
          <p:nvPr/>
        </p:nvSpPr>
        <p:spPr>
          <a:xfrm>
            <a:off x="6971485" y="2557000"/>
            <a:ext cx="3005463" cy="1015602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6000" b="1" dirty="0" err="1">
                <a:latin typeface="VNI-Avo" pitchFamily="2" charset="0"/>
                <a:cs typeface="Arial-SGK-TV" pitchFamily="2" charset="0"/>
              </a:rPr>
              <a:t>ñoû</a:t>
            </a:r>
            <a:r>
              <a:rPr lang="en-US" sz="6000" b="1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latin typeface="VNI-Avo" pitchFamily="2" charset="0"/>
                <a:cs typeface="Arial-SGK-TV" pitchFamily="2" charset="0"/>
              </a:rPr>
              <a:t>l</a:t>
            </a:r>
            <a:r>
              <a:rPr lang="en-US" sz="6000" b="1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ö</a:t>
            </a:r>
            <a:r>
              <a:rPr lang="en-US" sz="6000" b="1" dirty="0" err="1" smtClean="0">
                <a:latin typeface="VNI-Avo" pitchFamily="2" charset="0"/>
                <a:cs typeface="Arial-SGK-TV" pitchFamily="2" charset="0"/>
              </a:rPr>
              <a:t>ø</a:t>
            </a:r>
            <a:endParaRPr lang="en-US" sz="6000" b="1" dirty="0">
              <a:latin typeface="VNI-Avo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27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9" grpId="0"/>
      <p:bldP spid="24" grpId="0"/>
      <p:bldP spid="25" grpId="0"/>
      <p:bldP spid="26" grpId="0"/>
      <p:bldP spid="2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í hiệu sách - đọc">
            <a:extLst>
              <a:ext uri="{FF2B5EF4-FFF2-40B4-BE49-F238E27FC236}">
                <a16:creationId xmlns:a16="http://schemas.microsoft.com/office/drawing/2014/main" id="{70CEFA96-E9EF-4344-A630-D9AB445ADE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066" y="315309"/>
            <a:ext cx="1370065" cy="13584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619296" y="5135687"/>
            <a:ext cx="3673365" cy="1182848"/>
            <a:chOff x="4619296" y="5135687"/>
            <a:chExt cx="3673365" cy="1182848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0DD78B06-D685-4E08-92FF-E02F0DCB2B90}"/>
                </a:ext>
              </a:extLst>
            </p:cNvPr>
            <p:cNvSpPr/>
            <p:nvPr/>
          </p:nvSpPr>
          <p:spPr>
            <a:xfrm>
              <a:off x="4619296" y="5135687"/>
              <a:ext cx="3673365" cy="1182848"/>
            </a:xfrm>
            <a:prstGeom prst="roundRect">
              <a:avLst/>
            </a:prstGeom>
            <a:solidFill>
              <a:srgbClr val="C0E3DC"/>
            </a:solidFill>
            <a:ln w="38100">
              <a:solidFill>
                <a:srgbClr val="01B4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77" tIns="45690" rIns="91377" bIns="45690" rtlCol="0" anchor="ctr"/>
            <a:lstStyle/>
            <a:p>
              <a:pPr algn="ctr"/>
              <a:endParaRPr lang="vi-VN" sz="6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BBDEDE2-7C20-4FF2-9542-4B279BB407DE}"/>
                </a:ext>
              </a:extLst>
            </p:cNvPr>
            <p:cNvSpPr txBox="1"/>
            <p:nvPr/>
          </p:nvSpPr>
          <p:spPr>
            <a:xfrm>
              <a:off x="4953246" y="5197124"/>
              <a:ext cx="3005463" cy="1015602"/>
            </a:xfrm>
            <a:prstGeom prst="rect">
              <a:avLst/>
            </a:prstGeom>
            <a:noFill/>
          </p:spPr>
          <p:txBody>
            <a:bodyPr wrap="square" lIns="91377" tIns="45690" rIns="91377" bIns="45690" rtlCol="0">
              <a:spAutoFit/>
            </a:bodyPr>
            <a:lstStyle/>
            <a:p>
              <a:pPr algn="ctr"/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caù</a:t>
              </a:r>
              <a:r>
                <a:rPr lang="en-US" sz="6000" b="1" dirty="0"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m</a:t>
              </a:r>
              <a:r>
                <a:rPr lang="en-US" sz="6000" b="1" dirty="0" err="1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u</a:t>
              </a:r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ù</a:t>
              </a:r>
              <a:endParaRPr lang="en-US" sz="6000" b="1" dirty="0">
                <a:latin typeface="VNI-Avo" pitchFamily="2" charset="0"/>
                <a:cs typeface="Arial-SGK-TV" pitchFamily="2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B989589-3D04-4719-BCF1-6BBAA8927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456" y="315309"/>
            <a:ext cx="6945348" cy="432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2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í hiệu sách - đọc">
            <a:extLst>
              <a:ext uri="{FF2B5EF4-FFF2-40B4-BE49-F238E27FC236}">
                <a16:creationId xmlns:a16="http://schemas.microsoft.com/office/drawing/2014/main" id="{70CEFA96-E9EF-4344-A630-D9AB445ADE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066" y="315309"/>
            <a:ext cx="1370065" cy="13584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089760" y="5219310"/>
            <a:ext cx="3673365" cy="1182848"/>
            <a:chOff x="4089760" y="5219310"/>
            <a:chExt cx="3673365" cy="1182848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0DD78B06-D685-4E08-92FF-E02F0DCB2B90}"/>
                </a:ext>
              </a:extLst>
            </p:cNvPr>
            <p:cNvSpPr/>
            <p:nvPr/>
          </p:nvSpPr>
          <p:spPr>
            <a:xfrm>
              <a:off x="4089760" y="5219310"/>
              <a:ext cx="3673365" cy="1182848"/>
            </a:xfrm>
            <a:prstGeom prst="roundRect">
              <a:avLst/>
            </a:prstGeom>
            <a:solidFill>
              <a:srgbClr val="C0E3DC"/>
            </a:solidFill>
            <a:ln w="38100">
              <a:solidFill>
                <a:srgbClr val="01B4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77" tIns="45690" rIns="91377" bIns="45690" rtlCol="0" anchor="ctr"/>
            <a:lstStyle/>
            <a:p>
              <a:pPr algn="ctr"/>
              <a:endParaRPr lang="vi-VN" sz="6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BBDEDE2-7C20-4FF2-9542-4B279BB407DE}"/>
                </a:ext>
              </a:extLst>
            </p:cNvPr>
            <p:cNvSpPr txBox="1"/>
            <p:nvPr/>
          </p:nvSpPr>
          <p:spPr>
            <a:xfrm>
              <a:off x="4423711" y="5302933"/>
              <a:ext cx="3005463" cy="1015602"/>
            </a:xfrm>
            <a:prstGeom prst="rect">
              <a:avLst/>
            </a:prstGeom>
            <a:noFill/>
          </p:spPr>
          <p:txBody>
            <a:bodyPr wrap="square" lIns="91377" tIns="45690" rIns="91377" bIns="45690" rtlCol="0">
              <a:spAutoFit/>
            </a:bodyPr>
            <a:lstStyle/>
            <a:p>
              <a:pPr algn="ctr"/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ñoû</a:t>
              </a:r>
              <a:r>
                <a:rPr lang="en-US" sz="6000" b="1" dirty="0"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6000" b="1" dirty="0" err="1" smtClean="0">
                  <a:latin typeface="VNI-Avo" pitchFamily="2" charset="0"/>
                  <a:cs typeface="Arial-SGK-TV" pitchFamily="2" charset="0"/>
                </a:rPr>
                <a:t>l</a:t>
              </a:r>
              <a:r>
                <a:rPr lang="en-US" sz="6000" b="1" dirty="0" err="1" smtClean="0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ö</a:t>
              </a:r>
              <a:r>
                <a:rPr lang="en-US" sz="6000" b="1" dirty="0" err="1" smtClean="0">
                  <a:latin typeface="VNI-Avo" pitchFamily="2" charset="0"/>
                  <a:cs typeface="Arial-SGK-TV" pitchFamily="2" charset="0"/>
                </a:rPr>
                <a:t>ø</a:t>
              </a:r>
              <a:endParaRPr lang="en-US" sz="6000" b="1" dirty="0">
                <a:latin typeface="VNI-Avo" pitchFamily="2" charset="0"/>
                <a:cs typeface="Arial-SGK-TV" pitchFamily="2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184B239-E23F-4EDF-8F76-393F0BC0A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679" y="315308"/>
            <a:ext cx="6963526" cy="461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2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í hiệu sách - đọc">
            <a:extLst>
              <a:ext uri="{FF2B5EF4-FFF2-40B4-BE49-F238E27FC236}">
                <a16:creationId xmlns:a16="http://schemas.microsoft.com/office/drawing/2014/main" id="{70CEFA96-E9EF-4344-A630-D9AB445ADE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066" y="315309"/>
            <a:ext cx="1370065" cy="13584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285344" y="5052064"/>
            <a:ext cx="3673365" cy="1182848"/>
            <a:chOff x="4285344" y="5052064"/>
            <a:chExt cx="3673365" cy="1182848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0DD78B06-D685-4E08-92FF-E02F0DCB2B90}"/>
                </a:ext>
              </a:extLst>
            </p:cNvPr>
            <p:cNvSpPr/>
            <p:nvPr/>
          </p:nvSpPr>
          <p:spPr>
            <a:xfrm>
              <a:off x="4285344" y="5052064"/>
              <a:ext cx="3673365" cy="1182848"/>
            </a:xfrm>
            <a:prstGeom prst="roundRect">
              <a:avLst/>
            </a:prstGeom>
            <a:solidFill>
              <a:srgbClr val="C0E3DC"/>
            </a:solidFill>
            <a:ln w="38100">
              <a:solidFill>
                <a:srgbClr val="01B4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77" tIns="45690" rIns="91377" bIns="45690" rtlCol="0" anchor="ctr"/>
            <a:lstStyle/>
            <a:p>
              <a:pPr algn="ctr"/>
              <a:endParaRPr lang="vi-VN" sz="6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BBDEDE2-7C20-4FF2-9542-4B279BB407DE}"/>
                </a:ext>
              </a:extLst>
            </p:cNvPr>
            <p:cNvSpPr txBox="1"/>
            <p:nvPr/>
          </p:nvSpPr>
          <p:spPr>
            <a:xfrm>
              <a:off x="4619294" y="5135687"/>
              <a:ext cx="3005463" cy="1015602"/>
            </a:xfrm>
            <a:prstGeom prst="rect">
              <a:avLst/>
            </a:prstGeom>
            <a:noFill/>
          </p:spPr>
          <p:txBody>
            <a:bodyPr wrap="square" lIns="91377" tIns="45690" rIns="91377" bIns="45690" rtlCol="0">
              <a:spAutoFit/>
            </a:bodyPr>
            <a:lstStyle/>
            <a:p>
              <a:pPr algn="ctr"/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ñ</a:t>
              </a:r>
              <a:r>
                <a:rPr lang="en-US" sz="6000" b="1" dirty="0" err="1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u</a:t>
              </a:r>
              <a:r>
                <a:rPr lang="en-US" sz="6000" b="1" dirty="0"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ñ</a:t>
              </a:r>
              <a:r>
                <a:rPr lang="en-US" sz="6000" b="1" dirty="0" err="1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u</a:t>
              </a:r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û</a:t>
              </a:r>
              <a:endParaRPr lang="en-US" sz="6000" b="1" dirty="0">
                <a:latin typeface="VNI-Avo" pitchFamily="2" charset="0"/>
                <a:cs typeface="Arial-SGK-TV" pitchFamily="2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909" y="813941"/>
            <a:ext cx="6704232" cy="385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2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í hiệu sách - đọc">
            <a:extLst>
              <a:ext uri="{FF2B5EF4-FFF2-40B4-BE49-F238E27FC236}">
                <a16:creationId xmlns:a16="http://schemas.microsoft.com/office/drawing/2014/main" id="{70CEFA96-E9EF-4344-A630-D9AB445ADE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066" y="315309"/>
            <a:ext cx="1370065" cy="13584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493170" y="5165203"/>
            <a:ext cx="3673365" cy="1182848"/>
            <a:chOff x="4493170" y="5165203"/>
            <a:chExt cx="3673365" cy="1182848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0DD78B06-D685-4E08-92FF-E02F0DCB2B90}"/>
                </a:ext>
              </a:extLst>
            </p:cNvPr>
            <p:cNvSpPr/>
            <p:nvPr/>
          </p:nvSpPr>
          <p:spPr>
            <a:xfrm>
              <a:off x="4493170" y="5165203"/>
              <a:ext cx="3673365" cy="1182848"/>
            </a:xfrm>
            <a:prstGeom prst="roundRect">
              <a:avLst/>
            </a:prstGeom>
            <a:solidFill>
              <a:srgbClr val="C0E3DC"/>
            </a:solidFill>
            <a:ln w="38100">
              <a:solidFill>
                <a:srgbClr val="01B4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77" tIns="45690" rIns="91377" bIns="45690" rtlCol="0" anchor="ctr"/>
            <a:lstStyle/>
            <a:p>
              <a:pPr algn="ctr"/>
              <a:endParaRPr lang="vi-VN" sz="6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BBDEDE2-7C20-4FF2-9542-4B279BB407DE}"/>
                </a:ext>
              </a:extLst>
            </p:cNvPr>
            <p:cNvSpPr txBox="1"/>
            <p:nvPr/>
          </p:nvSpPr>
          <p:spPr>
            <a:xfrm>
              <a:off x="4827120" y="5248826"/>
              <a:ext cx="3005463" cy="1015602"/>
            </a:xfrm>
            <a:prstGeom prst="rect">
              <a:avLst/>
            </a:prstGeom>
            <a:noFill/>
          </p:spPr>
          <p:txBody>
            <a:bodyPr wrap="square" lIns="91377" tIns="45690" rIns="91377" bIns="45690" rtlCol="0">
              <a:spAutoFit/>
            </a:bodyPr>
            <a:lstStyle/>
            <a:p>
              <a:pPr algn="ctr"/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caù</a:t>
              </a:r>
              <a:r>
                <a:rPr lang="en-US" sz="6000" b="1" dirty="0"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h</a:t>
              </a:r>
              <a:r>
                <a:rPr lang="en-US" sz="6000" b="1" dirty="0" err="1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u</a:t>
              </a:r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ù</a:t>
              </a:r>
              <a:endParaRPr lang="en-US" sz="6000" b="1" dirty="0">
                <a:latin typeface="VNI-Avo" pitchFamily="2" charset="0"/>
                <a:cs typeface="Arial-SGK-TV" pitchFamily="2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" t="14487" r="2680" b="10038"/>
          <a:stretch/>
        </p:blipFill>
        <p:spPr>
          <a:xfrm>
            <a:off x="2405888" y="983469"/>
            <a:ext cx="8493049" cy="383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2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í hiệu sách - đọc">
            <a:extLst>
              <a:ext uri="{FF2B5EF4-FFF2-40B4-BE49-F238E27FC236}">
                <a16:creationId xmlns:a16="http://schemas.microsoft.com/office/drawing/2014/main" id="{70CEFA96-E9EF-4344-A630-D9AB445ADE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066" y="315309"/>
            <a:ext cx="1370065" cy="135847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283963" y="1971290"/>
            <a:ext cx="3673365" cy="1182848"/>
            <a:chOff x="4619296" y="5135687"/>
            <a:chExt cx="3673365" cy="1182848"/>
          </a:xfrm>
        </p:grpSpPr>
        <p:sp>
          <p:nvSpPr>
            <p:cNvPr id="18" name="Rectangle: Rounded Corners 15">
              <a:extLst>
                <a:ext uri="{FF2B5EF4-FFF2-40B4-BE49-F238E27FC236}">
                  <a16:creationId xmlns:a16="http://schemas.microsoft.com/office/drawing/2014/main" id="{0DD78B06-D685-4E08-92FF-E02F0DCB2B90}"/>
                </a:ext>
              </a:extLst>
            </p:cNvPr>
            <p:cNvSpPr/>
            <p:nvPr/>
          </p:nvSpPr>
          <p:spPr>
            <a:xfrm>
              <a:off x="4619296" y="5135687"/>
              <a:ext cx="3673365" cy="1182848"/>
            </a:xfrm>
            <a:prstGeom prst="roundRect">
              <a:avLst/>
            </a:prstGeom>
            <a:solidFill>
              <a:srgbClr val="C0E3DC"/>
            </a:solidFill>
            <a:ln w="38100">
              <a:solidFill>
                <a:srgbClr val="01B4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77" tIns="45690" rIns="91377" bIns="45690" rtlCol="0" anchor="ctr"/>
            <a:lstStyle/>
            <a:p>
              <a:pPr algn="ctr"/>
              <a:endParaRPr lang="vi-VN" sz="6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BBDEDE2-7C20-4FF2-9542-4B279BB407DE}"/>
                </a:ext>
              </a:extLst>
            </p:cNvPr>
            <p:cNvSpPr txBox="1"/>
            <p:nvPr/>
          </p:nvSpPr>
          <p:spPr>
            <a:xfrm>
              <a:off x="4953246" y="5197124"/>
              <a:ext cx="3005463" cy="1015602"/>
            </a:xfrm>
            <a:prstGeom prst="rect">
              <a:avLst/>
            </a:prstGeom>
            <a:noFill/>
          </p:spPr>
          <p:txBody>
            <a:bodyPr wrap="square" lIns="91377" tIns="45690" rIns="91377" bIns="45690" rtlCol="0">
              <a:spAutoFit/>
            </a:bodyPr>
            <a:lstStyle/>
            <a:p>
              <a:pPr algn="ctr"/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caù</a:t>
              </a:r>
              <a:r>
                <a:rPr lang="en-US" sz="6000" b="1" dirty="0"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m</a:t>
              </a:r>
              <a:r>
                <a:rPr lang="en-US" sz="6000" b="1" dirty="0" err="1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u</a:t>
              </a:r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ù</a:t>
              </a:r>
              <a:endParaRPr lang="en-US" sz="6000" b="1" dirty="0">
                <a:latin typeface="VNI-Avo" pitchFamily="2" charset="0"/>
                <a:cs typeface="Arial-SGK-TV" pitchFamily="2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982586" y="1949104"/>
            <a:ext cx="3673365" cy="1182848"/>
            <a:chOff x="4089760" y="5219310"/>
            <a:chExt cx="3673365" cy="1182848"/>
          </a:xfrm>
        </p:grpSpPr>
        <p:sp>
          <p:nvSpPr>
            <p:cNvPr id="21" name="Rectangle: Rounded Corners 15">
              <a:extLst>
                <a:ext uri="{FF2B5EF4-FFF2-40B4-BE49-F238E27FC236}">
                  <a16:creationId xmlns:a16="http://schemas.microsoft.com/office/drawing/2014/main" id="{0DD78B06-D685-4E08-92FF-E02F0DCB2B90}"/>
                </a:ext>
              </a:extLst>
            </p:cNvPr>
            <p:cNvSpPr/>
            <p:nvPr/>
          </p:nvSpPr>
          <p:spPr>
            <a:xfrm>
              <a:off x="4089760" y="5219310"/>
              <a:ext cx="3673365" cy="1182848"/>
            </a:xfrm>
            <a:prstGeom prst="roundRect">
              <a:avLst/>
            </a:prstGeom>
            <a:solidFill>
              <a:srgbClr val="C0E3DC"/>
            </a:solidFill>
            <a:ln w="38100">
              <a:solidFill>
                <a:srgbClr val="01B4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77" tIns="45690" rIns="91377" bIns="45690" rtlCol="0" anchor="ctr"/>
            <a:lstStyle/>
            <a:p>
              <a:pPr algn="ctr"/>
              <a:endParaRPr lang="vi-VN" sz="6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BBDEDE2-7C20-4FF2-9542-4B279BB407DE}"/>
                </a:ext>
              </a:extLst>
            </p:cNvPr>
            <p:cNvSpPr txBox="1"/>
            <p:nvPr/>
          </p:nvSpPr>
          <p:spPr>
            <a:xfrm>
              <a:off x="4423711" y="5302933"/>
              <a:ext cx="3005463" cy="1015602"/>
            </a:xfrm>
            <a:prstGeom prst="rect">
              <a:avLst/>
            </a:prstGeom>
            <a:noFill/>
          </p:spPr>
          <p:txBody>
            <a:bodyPr wrap="square" lIns="91377" tIns="45690" rIns="91377" bIns="45690" rtlCol="0">
              <a:spAutoFit/>
            </a:bodyPr>
            <a:lstStyle/>
            <a:p>
              <a:pPr algn="ctr"/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ñoû</a:t>
              </a:r>
              <a:r>
                <a:rPr lang="en-US" sz="6000" b="1" dirty="0"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6000" b="1" dirty="0" err="1" smtClean="0">
                  <a:latin typeface="VNI-Avo" pitchFamily="2" charset="0"/>
                  <a:cs typeface="Arial-SGK-TV" pitchFamily="2" charset="0"/>
                </a:rPr>
                <a:t>l</a:t>
              </a:r>
              <a:r>
                <a:rPr lang="en-US" sz="6000" b="1" dirty="0" err="1" smtClean="0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ö</a:t>
              </a:r>
              <a:r>
                <a:rPr lang="en-US" sz="6000" b="1" dirty="0" err="1" smtClean="0">
                  <a:latin typeface="VNI-Avo" pitchFamily="2" charset="0"/>
                  <a:cs typeface="Arial-SGK-TV" pitchFamily="2" charset="0"/>
                </a:rPr>
                <a:t>ø</a:t>
              </a:r>
              <a:endParaRPr lang="en-US" sz="6000" b="1" dirty="0">
                <a:latin typeface="VNI-Avo" pitchFamily="2" charset="0"/>
                <a:cs typeface="Arial-SGK-TV" pitchFamily="2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273664" y="4071163"/>
            <a:ext cx="3673365" cy="1182848"/>
            <a:chOff x="4285344" y="5052064"/>
            <a:chExt cx="3673365" cy="1182848"/>
          </a:xfrm>
        </p:grpSpPr>
        <p:sp>
          <p:nvSpPr>
            <p:cNvPr id="24" name="Rectangle: Rounded Corners 15">
              <a:extLst>
                <a:ext uri="{FF2B5EF4-FFF2-40B4-BE49-F238E27FC236}">
                  <a16:creationId xmlns:a16="http://schemas.microsoft.com/office/drawing/2014/main" id="{0DD78B06-D685-4E08-92FF-E02F0DCB2B90}"/>
                </a:ext>
              </a:extLst>
            </p:cNvPr>
            <p:cNvSpPr/>
            <p:nvPr/>
          </p:nvSpPr>
          <p:spPr>
            <a:xfrm>
              <a:off x="4285344" y="5052064"/>
              <a:ext cx="3673365" cy="1182848"/>
            </a:xfrm>
            <a:prstGeom prst="roundRect">
              <a:avLst/>
            </a:prstGeom>
            <a:solidFill>
              <a:srgbClr val="C0E3DC"/>
            </a:solidFill>
            <a:ln w="38100">
              <a:solidFill>
                <a:srgbClr val="01B4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77" tIns="45690" rIns="91377" bIns="45690" rtlCol="0" anchor="ctr"/>
            <a:lstStyle/>
            <a:p>
              <a:pPr algn="ctr"/>
              <a:endParaRPr lang="vi-VN" sz="6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BBDEDE2-7C20-4FF2-9542-4B279BB407DE}"/>
                </a:ext>
              </a:extLst>
            </p:cNvPr>
            <p:cNvSpPr txBox="1"/>
            <p:nvPr/>
          </p:nvSpPr>
          <p:spPr>
            <a:xfrm>
              <a:off x="4619294" y="5135687"/>
              <a:ext cx="3005463" cy="1015602"/>
            </a:xfrm>
            <a:prstGeom prst="rect">
              <a:avLst/>
            </a:prstGeom>
            <a:noFill/>
          </p:spPr>
          <p:txBody>
            <a:bodyPr wrap="square" lIns="91377" tIns="45690" rIns="91377" bIns="45690" rtlCol="0">
              <a:spAutoFit/>
            </a:bodyPr>
            <a:lstStyle/>
            <a:p>
              <a:pPr algn="ctr"/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ñ</a:t>
              </a:r>
              <a:r>
                <a:rPr lang="en-US" sz="6000" b="1" dirty="0" err="1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u</a:t>
              </a:r>
              <a:r>
                <a:rPr lang="en-US" sz="6000" b="1" dirty="0"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ñ</a:t>
              </a:r>
              <a:r>
                <a:rPr lang="en-US" sz="6000" b="1" dirty="0" err="1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u</a:t>
              </a:r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û</a:t>
              </a:r>
              <a:endParaRPr lang="en-US" sz="6000" b="1" dirty="0">
                <a:latin typeface="VNI-Avo" pitchFamily="2" charset="0"/>
                <a:cs typeface="Arial-SGK-TV" pitchFamily="2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999213" y="4062493"/>
            <a:ext cx="3673365" cy="1182848"/>
            <a:chOff x="4285344" y="5052064"/>
            <a:chExt cx="3673365" cy="1182848"/>
          </a:xfrm>
        </p:grpSpPr>
        <p:sp>
          <p:nvSpPr>
            <p:cNvPr id="27" name="Rectangle: Rounded Corners 15">
              <a:extLst>
                <a:ext uri="{FF2B5EF4-FFF2-40B4-BE49-F238E27FC236}">
                  <a16:creationId xmlns:a16="http://schemas.microsoft.com/office/drawing/2014/main" id="{0DD78B06-D685-4E08-92FF-E02F0DCB2B90}"/>
                </a:ext>
              </a:extLst>
            </p:cNvPr>
            <p:cNvSpPr/>
            <p:nvPr/>
          </p:nvSpPr>
          <p:spPr>
            <a:xfrm>
              <a:off x="4285344" y="5052064"/>
              <a:ext cx="3673365" cy="1182848"/>
            </a:xfrm>
            <a:prstGeom prst="roundRect">
              <a:avLst/>
            </a:prstGeom>
            <a:solidFill>
              <a:srgbClr val="C0E3DC"/>
            </a:solidFill>
            <a:ln w="38100">
              <a:solidFill>
                <a:srgbClr val="01B4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77" tIns="45690" rIns="91377" bIns="45690" rtlCol="0" anchor="ctr"/>
            <a:lstStyle/>
            <a:p>
              <a:pPr algn="ctr"/>
              <a:endParaRPr lang="vi-VN" sz="6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BBDEDE2-7C20-4FF2-9542-4B279BB407DE}"/>
                </a:ext>
              </a:extLst>
            </p:cNvPr>
            <p:cNvSpPr txBox="1"/>
            <p:nvPr/>
          </p:nvSpPr>
          <p:spPr>
            <a:xfrm>
              <a:off x="4619294" y="5135687"/>
              <a:ext cx="3005463" cy="1015602"/>
            </a:xfrm>
            <a:prstGeom prst="rect">
              <a:avLst/>
            </a:prstGeom>
            <a:noFill/>
          </p:spPr>
          <p:txBody>
            <a:bodyPr wrap="square" lIns="91377" tIns="45690" rIns="91377" bIns="45690" rtlCol="0">
              <a:spAutoFit/>
            </a:bodyPr>
            <a:lstStyle/>
            <a:p>
              <a:pPr algn="ctr"/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caù</a:t>
              </a:r>
              <a:r>
                <a:rPr lang="en-US" sz="6000" b="1" dirty="0"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h</a:t>
              </a:r>
              <a:r>
                <a:rPr lang="en-US" sz="6000" b="1" dirty="0" err="1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u</a:t>
              </a:r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ù</a:t>
              </a:r>
              <a:endParaRPr lang="en-US" sz="6000" b="1" dirty="0">
                <a:latin typeface="VNI-Avo" pitchFamily="2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32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17F463-53FB-4337-97E1-D424B57EF0C0}"/>
              </a:ext>
            </a:extLst>
          </p:cNvPr>
          <p:cNvSpPr txBox="1"/>
          <p:nvPr/>
        </p:nvSpPr>
        <p:spPr>
          <a:xfrm>
            <a:off x="3012398" y="1362776"/>
            <a:ext cx="6488342" cy="1015602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Thö</a:t>
            </a:r>
            <a:r>
              <a:rPr lang="en-US" sz="6000" b="1" dirty="0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giaõn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64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í hiệu sách - đọc">
            <a:extLst>
              <a:ext uri="{FF2B5EF4-FFF2-40B4-BE49-F238E27FC236}">
                <a16:creationId xmlns:a16="http://schemas.microsoft.com/office/drawing/2014/main" id="{70CEFA96-E9EF-4344-A630-D9AB445ADE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066" y="315309"/>
            <a:ext cx="1370065" cy="135847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90410" y="2481851"/>
            <a:ext cx="11421688" cy="1700701"/>
            <a:chOff x="4565884" y="5135687"/>
            <a:chExt cx="3780189" cy="1979790"/>
          </a:xfrm>
        </p:grpSpPr>
        <p:sp>
          <p:nvSpPr>
            <p:cNvPr id="7" name="Rectangle: Rounded Corners 15">
              <a:extLst>
                <a:ext uri="{FF2B5EF4-FFF2-40B4-BE49-F238E27FC236}">
                  <a16:creationId xmlns:a16="http://schemas.microsoft.com/office/drawing/2014/main" id="{0DD78B06-D685-4E08-92FF-E02F0DCB2B90}"/>
                </a:ext>
              </a:extLst>
            </p:cNvPr>
            <p:cNvSpPr/>
            <p:nvPr/>
          </p:nvSpPr>
          <p:spPr>
            <a:xfrm>
              <a:off x="4619296" y="5135687"/>
              <a:ext cx="3673365" cy="1979790"/>
            </a:xfrm>
            <a:prstGeom prst="roundRect">
              <a:avLst/>
            </a:prstGeom>
            <a:solidFill>
              <a:srgbClr val="C0E3DC"/>
            </a:solidFill>
            <a:ln w="38100">
              <a:solidFill>
                <a:srgbClr val="01B4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77" tIns="45690" rIns="91377" bIns="45690" rtlCol="0" anchor="ctr"/>
            <a:lstStyle/>
            <a:p>
              <a:pPr algn="ctr"/>
              <a:endParaRPr lang="vi-VN" sz="96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BDEDE2-7C20-4FF2-9542-4B279BB407DE}"/>
                </a:ext>
              </a:extLst>
            </p:cNvPr>
            <p:cNvSpPr txBox="1"/>
            <p:nvPr/>
          </p:nvSpPr>
          <p:spPr>
            <a:xfrm>
              <a:off x="4565884" y="5196955"/>
              <a:ext cx="3780189" cy="1827175"/>
            </a:xfrm>
            <a:prstGeom prst="rect">
              <a:avLst/>
            </a:prstGeom>
            <a:noFill/>
          </p:spPr>
          <p:txBody>
            <a:bodyPr wrap="square" lIns="91377" tIns="45690" rIns="91377" bIns="45690" rtlCol="0">
              <a:spAutoFit/>
            </a:bodyPr>
            <a:lstStyle/>
            <a:p>
              <a:pPr algn="ctr"/>
              <a:r>
                <a:rPr lang="en-US" sz="9600" b="1" dirty="0" err="1" smtClean="0">
                  <a:latin typeface="VNI-Avo" pitchFamily="2" charset="0"/>
                  <a:cs typeface="Arial-SGK-TV" pitchFamily="2" charset="0"/>
                </a:rPr>
                <a:t>Baø</a:t>
              </a:r>
              <a:r>
                <a:rPr lang="en-US" sz="9600" b="1" dirty="0" smtClean="0"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9600" b="1" dirty="0" err="1" smtClean="0">
                  <a:latin typeface="VNI-Avo" pitchFamily="2" charset="0"/>
                  <a:cs typeface="Arial-SGK-TV" pitchFamily="2" charset="0"/>
                </a:rPr>
                <a:t>cho</a:t>
              </a:r>
              <a:r>
                <a:rPr lang="en-US" sz="9600" b="1" dirty="0" smtClean="0"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9600" b="1" dirty="0" err="1" smtClean="0">
                  <a:latin typeface="VNI-Avo" pitchFamily="2" charset="0"/>
                  <a:cs typeface="Arial-SGK-TV" pitchFamily="2" charset="0"/>
                </a:rPr>
                <a:t>beù</a:t>
              </a:r>
              <a:r>
                <a:rPr lang="en-US" sz="9600" b="1" dirty="0" smtClean="0"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9600" b="1" dirty="0" err="1" smtClean="0">
                  <a:latin typeface="VNI-Avo" pitchFamily="2" charset="0"/>
                  <a:cs typeface="Arial-SGK-TV" pitchFamily="2" charset="0"/>
                </a:rPr>
                <a:t>ñu</a:t>
              </a:r>
              <a:r>
                <a:rPr lang="en-US" sz="9600" b="1" dirty="0" smtClean="0"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9600" b="1" dirty="0" err="1" smtClean="0">
                  <a:latin typeface="VNI-Avo" pitchFamily="2" charset="0"/>
                  <a:cs typeface="Arial-SGK-TV" pitchFamily="2" charset="0"/>
                </a:rPr>
                <a:t>ñuû</a:t>
              </a:r>
              <a:r>
                <a:rPr lang="en-US" sz="9600" b="1" dirty="0" smtClean="0">
                  <a:latin typeface="VNI-Avo" pitchFamily="2" charset="0"/>
                  <a:cs typeface="Arial-SGK-TV" pitchFamily="2" charset="0"/>
                </a:rPr>
                <a:t>.</a:t>
              </a:r>
              <a:endParaRPr lang="en-US" sz="9600" b="1" dirty="0">
                <a:latin typeface="VNI-Avo" pitchFamily="2" charset="0"/>
                <a:cs typeface="Arial-SGK-TV" pitchFamily="2" charset="0"/>
              </a:endParaRPr>
            </a:p>
          </p:txBody>
        </p:sp>
      </p:grpSp>
      <p:cxnSp>
        <p:nvCxnSpPr>
          <p:cNvPr id="4" name="Straight Connector 3"/>
          <p:cNvCxnSpPr/>
          <p:nvPr/>
        </p:nvCxnSpPr>
        <p:spPr>
          <a:xfrm>
            <a:off x="7634236" y="3975874"/>
            <a:ext cx="13716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604353" y="4000812"/>
            <a:ext cx="13716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BBDEDE2-7C20-4FF2-9542-4B279BB407DE}"/>
              </a:ext>
            </a:extLst>
          </p:cNvPr>
          <p:cNvSpPr txBox="1"/>
          <p:nvPr/>
        </p:nvSpPr>
        <p:spPr>
          <a:xfrm>
            <a:off x="390410" y="2530776"/>
            <a:ext cx="11421688" cy="1569600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9600" b="1" dirty="0" err="1" smtClean="0">
                <a:latin typeface="VNI-Avo" pitchFamily="2" charset="0"/>
                <a:cs typeface="Arial-SGK-TV" pitchFamily="2" charset="0"/>
              </a:rPr>
              <a:t>Baø</a:t>
            </a:r>
            <a:r>
              <a:rPr lang="en-US" sz="9600" b="1" dirty="0" smtClean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9600" b="1" dirty="0" err="1" smtClean="0">
                <a:latin typeface="VNI-Avo" pitchFamily="2" charset="0"/>
                <a:cs typeface="Arial-SGK-TV" pitchFamily="2" charset="0"/>
              </a:rPr>
              <a:t>cho</a:t>
            </a:r>
            <a:r>
              <a:rPr lang="en-US" sz="9600" b="1" dirty="0" smtClean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9600" b="1" dirty="0" err="1" smtClean="0">
                <a:latin typeface="VNI-Avo" pitchFamily="2" charset="0"/>
                <a:cs typeface="Arial-SGK-TV" pitchFamily="2" charset="0"/>
              </a:rPr>
              <a:t>beù</a:t>
            </a:r>
            <a:r>
              <a:rPr lang="en-US" sz="9600" b="1" dirty="0" smtClean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9600" b="1" dirty="0" err="1" smtClean="0">
                <a:latin typeface="VNI-Avo" pitchFamily="2" charset="0"/>
                <a:cs typeface="Arial-SGK-TV" pitchFamily="2" charset="0"/>
              </a:rPr>
              <a:t>ñ</a:t>
            </a:r>
            <a:r>
              <a:rPr lang="en-US" sz="9600" b="1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u</a:t>
            </a:r>
            <a:r>
              <a:rPr lang="en-US" sz="9600" b="1" dirty="0" smtClean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9600" b="1" dirty="0" err="1" smtClean="0">
                <a:latin typeface="VNI-Avo" pitchFamily="2" charset="0"/>
                <a:cs typeface="Arial-SGK-TV" pitchFamily="2" charset="0"/>
              </a:rPr>
              <a:t>ñ</a:t>
            </a:r>
            <a:r>
              <a:rPr lang="en-US" sz="9600" b="1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u</a:t>
            </a:r>
            <a:r>
              <a:rPr lang="en-US" sz="9600" b="1" dirty="0" err="1" smtClean="0">
                <a:latin typeface="VNI-Avo" pitchFamily="2" charset="0"/>
                <a:cs typeface="Arial-SGK-TV" pitchFamily="2" charset="0"/>
              </a:rPr>
              <a:t>û</a:t>
            </a:r>
            <a:r>
              <a:rPr lang="en-US" sz="9600" b="1" dirty="0" smtClean="0">
                <a:latin typeface="VNI-Avo" pitchFamily="2" charset="0"/>
                <a:cs typeface="Arial-SGK-TV" pitchFamily="2" charset="0"/>
              </a:rPr>
              <a:t>.</a:t>
            </a:r>
            <a:endParaRPr lang="en-US" sz="9600" b="1" dirty="0">
              <a:latin typeface="VNI-Avo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50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í hiệu sách - hđmr">
            <a:extLst>
              <a:ext uri="{FF2B5EF4-FFF2-40B4-BE49-F238E27FC236}">
                <a16:creationId xmlns:a16="http://schemas.microsoft.com/office/drawing/2014/main" id="{A5B79062-842B-4588-AEC2-1402CEC645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639" y="0"/>
            <a:ext cx="1202386" cy="1379208"/>
          </a:xfrm>
          <a:prstGeom prst="rect">
            <a:avLst/>
          </a:prstGeom>
        </p:spPr>
      </p:pic>
      <p:pic>
        <p:nvPicPr>
          <p:cNvPr id="23" name="Picture 22" descr="A picture containing indoor, child, small, playing&#10;&#10;Description automatically generated">
            <a:extLst>
              <a:ext uri="{FF2B5EF4-FFF2-40B4-BE49-F238E27FC236}">
                <a16:creationId xmlns:a16="http://schemas.microsoft.com/office/drawing/2014/main" id="{24911341-1540-44F2-B7F5-EB7A191CC0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6"/>
          <a:stretch/>
        </p:blipFill>
        <p:spPr>
          <a:xfrm>
            <a:off x="1485903" y="847898"/>
            <a:ext cx="9410699" cy="540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8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í hiệu sách - đọc">
            <a:extLst>
              <a:ext uri="{FF2B5EF4-FFF2-40B4-BE49-F238E27FC236}">
                <a16:creationId xmlns:a16="http://schemas.microsoft.com/office/drawing/2014/main" id="{0D87377B-9E2D-4EA9-B8B7-1036434BA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1" y="299545"/>
            <a:ext cx="1154353" cy="113588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A629DDC-D06D-4529-9BF7-A714A8EDD4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6906" y="299545"/>
            <a:ext cx="9538956" cy="6211614"/>
          </a:xfrm>
          <a:prstGeom prst="rect">
            <a:avLst/>
          </a:prstGeom>
        </p:spPr>
      </p:pic>
      <p:sp>
        <p:nvSpPr>
          <p:cNvPr id="7" name="Viết thường">
            <a:extLst>
              <a:ext uri="{FF2B5EF4-FFF2-40B4-BE49-F238E27FC236}">
                <a16:creationId xmlns:a16="http://schemas.microsoft.com/office/drawing/2014/main" id="{8B9EE569-6686-4911-94DE-2409D849A070}"/>
              </a:ext>
            </a:extLst>
          </p:cNvPr>
          <p:cNvSpPr txBox="1"/>
          <p:nvPr/>
        </p:nvSpPr>
        <p:spPr>
          <a:xfrm>
            <a:off x="6513901" y="850807"/>
            <a:ext cx="3271241" cy="2554545"/>
          </a:xfrm>
          <a:prstGeom prst="rect">
            <a:avLst/>
          </a:prstGeom>
          <a:noFill/>
          <a:ln>
            <a:noFill/>
          </a:ln>
        </p:spPr>
        <p:txBody>
          <a:bodyPr wrap="square" lIns="91377" tIns="45690" rIns="91377" bIns="45690" rtlCol="0">
            <a:spAutoFit/>
          </a:bodyPr>
          <a:lstStyle/>
          <a:p>
            <a:pPr algn="ctr" defTabSz="1218314">
              <a:buClr>
                <a:srgbClr val="000000"/>
              </a:buClr>
              <a:defRPr/>
            </a:pPr>
            <a:r>
              <a:rPr lang="en-GB" sz="16000" b="1" kern="0" dirty="0" smtClean="0">
                <a:solidFill>
                  <a:srgbClr val="05B59D"/>
                </a:solidFill>
                <a:latin typeface="VNI-Avo" pitchFamily="2" charset="0"/>
                <a:cs typeface="Arial-SGK-TV" pitchFamily="2" charset="0"/>
                <a:sym typeface="Arial"/>
              </a:rPr>
              <a:t>u</a:t>
            </a:r>
            <a:endParaRPr lang="en-GB" sz="16000" b="1" kern="0" dirty="0">
              <a:solidFill>
                <a:srgbClr val="05B59D"/>
              </a:solidFill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9" name="Viết in">
            <a:extLst>
              <a:ext uri="{FF2B5EF4-FFF2-40B4-BE49-F238E27FC236}">
                <a16:creationId xmlns:a16="http://schemas.microsoft.com/office/drawing/2014/main" id="{4B0FFD15-F5ED-4582-8348-63D368065F51}"/>
              </a:ext>
            </a:extLst>
          </p:cNvPr>
          <p:cNvSpPr txBox="1"/>
          <p:nvPr/>
        </p:nvSpPr>
        <p:spPr>
          <a:xfrm>
            <a:off x="2742095" y="850807"/>
            <a:ext cx="2720248" cy="2554545"/>
          </a:xfrm>
          <a:prstGeom prst="rect">
            <a:avLst/>
          </a:prstGeom>
          <a:noFill/>
          <a:ln>
            <a:noFill/>
          </a:ln>
        </p:spPr>
        <p:txBody>
          <a:bodyPr wrap="square" lIns="91377" tIns="45690" rIns="91377" bIns="45690" rtlCol="0">
            <a:spAutoFit/>
          </a:bodyPr>
          <a:lstStyle/>
          <a:p>
            <a:pPr algn="ctr" defTabSz="1218314">
              <a:buClr>
                <a:srgbClr val="000000"/>
              </a:buClr>
              <a:defRPr/>
            </a:pPr>
            <a:r>
              <a:rPr lang="en-US" sz="16000" b="1" kern="0" dirty="0">
                <a:latin typeface="VNI-Avo" pitchFamily="2" charset="0"/>
                <a:cs typeface="Arial-SGK-TV" pitchFamily="2" charset="0"/>
                <a:sym typeface="Arial"/>
              </a:rPr>
              <a:t>U</a:t>
            </a:r>
            <a:endParaRPr lang="en-GB" sz="16000" b="1" kern="0" dirty="0"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10" name="Viết tay">
            <a:extLst>
              <a:ext uri="{FF2B5EF4-FFF2-40B4-BE49-F238E27FC236}">
                <a16:creationId xmlns:a16="http://schemas.microsoft.com/office/drawing/2014/main" id="{65D1865D-E524-4CBC-8774-E38C67158A7B}"/>
              </a:ext>
            </a:extLst>
          </p:cNvPr>
          <p:cNvSpPr txBox="1"/>
          <p:nvPr/>
        </p:nvSpPr>
        <p:spPr>
          <a:xfrm>
            <a:off x="5158806" y="3667530"/>
            <a:ext cx="2215156" cy="5016697"/>
          </a:xfrm>
          <a:prstGeom prst="rect">
            <a:avLst/>
          </a:prstGeom>
          <a:noFill/>
          <a:ln>
            <a:noFill/>
          </a:ln>
        </p:spPr>
        <p:txBody>
          <a:bodyPr wrap="square" lIns="91377" tIns="45690" rIns="91377" bIns="45690" rtlCol="0">
            <a:spAutoFit/>
          </a:bodyPr>
          <a:lstStyle/>
          <a:p>
            <a:pPr algn="ctr" defTabSz="1218314">
              <a:buClr>
                <a:srgbClr val="000000"/>
              </a:buClr>
              <a:defRPr/>
            </a:pPr>
            <a:r>
              <a:rPr lang="en-US" sz="16000" kern="0" dirty="0">
                <a:solidFill>
                  <a:srgbClr val="000000"/>
                </a:solidFill>
                <a:latin typeface="HP001 4 hàng" panose="020B0603050302020204" pitchFamily="34" charset="0"/>
                <a:cs typeface="Lato" panose="020F0502020204030203" pitchFamily="34" charset="0"/>
                <a:sym typeface="Arial"/>
              </a:rPr>
              <a:t>u</a:t>
            </a:r>
            <a:endParaRPr lang="en-GB" sz="16000" kern="0" dirty="0">
              <a:solidFill>
                <a:srgbClr val="00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  <a:p>
            <a:pPr algn="ctr" defTabSz="1218314">
              <a:buClr>
                <a:srgbClr val="000000"/>
              </a:buClr>
              <a:defRPr/>
            </a:pPr>
            <a:endParaRPr lang="en-GB" sz="16000" kern="0" dirty="0">
              <a:solidFill>
                <a:srgbClr val="00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033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ản lý hình ảnh trẻ em trên sóng truyền hình để bảo vệ quyền trẻ e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75281" y="1386297"/>
            <a:ext cx="4251457" cy="1621498"/>
          </a:xfrm>
          <a:prstGeom prst="rect">
            <a:avLst/>
          </a:prstGeom>
          <a:noFill/>
        </p:spPr>
        <p:txBody>
          <a:bodyPr wrap="none" lIns="123253" tIns="61629" rIns="123253" bIns="61629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4187"/>
            <a:r>
              <a:rPr lang="vi-VN" sz="9700" b="1" dirty="0">
                <a:ln/>
                <a:solidFill>
                  <a:srgbClr val="FF0000"/>
                </a:solidFill>
                <a:latin typeface="VNI-Avo" pitchFamily="2" charset="0"/>
              </a:rPr>
              <a:t>oân baøi</a:t>
            </a:r>
            <a:endParaRPr lang="en-US" sz="9700" b="1" dirty="0">
              <a:ln/>
              <a:solidFill>
                <a:srgbClr val="0070C0"/>
              </a:solidFill>
              <a:latin typeface="VNI-Avo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085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23"/>
    </mc:Choice>
    <mc:Fallback xmlns="">
      <p:transition spd="slow" advTm="30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í hiệu sách - đọc">
            <a:extLst>
              <a:ext uri="{FF2B5EF4-FFF2-40B4-BE49-F238E27FC236}">
                <a16:creationId xmlns:a16="http://schemas.microsoft.com/office/drawing/2014/main" id="{0D87377B-9E2D-4EA9-B8B7-1036434BA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63" y="357674"/>
            <a:ext cx="1108742" cy="1091004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A629DDC-D06D-4529-9BF7-A714A8EDD4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5616" y="536028"/>
            <a:ext cx="8642687" cy="5817475"/>
          </a:xfrm>
          <a:prstGeom prst="rect">
            <a:avLst/>
          </a:prstGeom>
        </p:spPr>
      </p:pic>
      <p:sp>
        <p:nvSpPr>
          <p:cNvPr id="10" name="Viết tay">
            <a:extLst>
              <a:ext uri="{FF2B5EF4-FFF2-40B4-BE49-F238E27FC236}">
                <a16:creationId xmlns:a16="http://schemas.microsoft.com/office/drawing/2014/main" id="{65D1865D-E524-4CBC-8774-E38C67158A7B}"/>
              </a:ext>
            </a:extLst>
          </p:cNvPr>
          <p:cNvSpPr txBox="1"/>
          <p:nvPr/>
        </p:nvSpPr>
        <p:spPr>
          <a:xfrm>
            <a:off x="7774584" y="3718923"/>
            <a:ext cx="2215156" cy="2554485"/>
          </a:xfrm>
          <a:prstGeom prst="rect">
            <a:avLst/>
          </a:prstGeom>
          <a:noFill/>
          <a:ln>
            <a:noFill/>
          </a:ln>
        </p:spPr>
        <p:txBody>
          <a:bodyPr wrap="square" lIns="91377" tIns="45690" rIns="91377" bIns="45690" rtlCol="0">
            <a:spAutoFit/>
          </a:bodyPr>
          <a:lstStyle/>
          <a:p>
            <a:pPr algn="ctr" defTabSz="1218314">
              <a:buClr>
                <a:srgbClr val="000000"/>
              </a:buClr>
              <a:defRPr/>
            </a:pPr>
            <a:r>
              <a:rPr lang="en-US" sz="16000" kern="0" dirty="0" smtClean="0">
                <a:solidFill>
                  <a:srgbClr val="000000"/>
                </a:solidFill>
                <a:latin typeface="HP001 4 hàng" panose="020B0603050302020204" pitchFamily="34" charset="0"/>
                <a:cs typeface="Lato" panose="020F0502020204030203" pitchFamily="34" charset="0"/>
                <a:sym typeface="Arial"/>
              </a:rPr>
              <a:t>ö</a:t>
            </a:r>
            <a:endParaRPr lang="en-GB" sz="16000" kern="0" dirty="0">
              <a:solidFill>
                <a:srgbClr val="00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1" name="Viết thường">
            <a:extLst>
              <a:ext uri="{FF2B5EF4-FFF2-40B4-BE49-F238E27FC236}">
                <a16:creationId xmlns:a16="http://schemas.microsoft.com/office/drawing/2014/main" id="{8B9EE569-6686-4911-94DE-2409D849A070}"/>
              </a:ext>
            </a:extLst>
          </p:cNvPr>
          <p:cNvSpPr txBox="1"/>
          <p:nvPr/>
        </p:nvSpPr>
        <p:spPr>
          <a:xfrm>
            <a:off x="4692529" y="3191252"/>
            <a:ext cx="3271241" cy="2554545"/>
          </a:xfrm>
          <a:prstGeom prst="rect">
            <a:avLst/>
          </a:prstGeom>
          <a:noFill/>
          <a:ln>
            <a:noFill/>
          </a:ln>
        </p:spPr>
        <p:txBody>
          <a:bodyPr wrap="square" lIns="91377" tIns="45690" rIns="91377" bIns="45690" rtlCol="0">
            <a:spAutoFit/>
          </a:bodyPr>
          <a:lstStyle/>
          <a:p>
            <a:pPr algn="ctr" defTabSz="1218314">
              <a:buClr>
                <a:srgbClr val="000000"/>
              </a:buClr>
              <a:defRPr/>
            </a:pPr>
            <a:r>
              <a:rPr lang="en-GB" sz="16000" b="1" kern="0" dirty="0" smtClean="0">
                <a:solidFill>
                  <a:srgbClr val="05B59D"/>
                </a:solidFill>
                <a:latin typeface="VNI-Avo" pitchFamily="2" charset="0"/>
                <a:cs typeface="Arial-SGK-TV" pitchFamily="2" charset="0"/>
                <a:sym typeface="Arial"/>
              </a:rPr>
              <a:t>ö</a:t>
            </a:r>
            <a:endParaRPr lang="en-GB" sz="16000" b="1" kern="0" dirty="0">
              <a:solidFill>
                <a:srgbClr val="05B59D"/>
              </a:solidFill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12" name="Viết in">
            <a:extLst>
              <a:ext uri="{FF2B5EF4-FFF2-40B4-BE49-F238E27FC236}">
                <a16:creationId xmlns:a16="http://schemas.microsoft.com/office/drawing/2014/main" id="{4B0FFD15-F5ED-4582-8348-63D368065F51}"/>
              </a:ext>
            </a:extLst>
          </p:cNvPr>
          <p:cNvSpPr txBox="1"/>
          <p:nvPr/>
        </p:nvSpPr>
        <p:spPr>
          <a:xfrm>
            <a:off x="2191290" y="3202925"/>
            <a:ext cx="2720248" cy="2554545"/>
          </a:xfrm>
          <a:prstGeom prst="rect">
            <a:avLst/>
          </a:prstGeom>
          <a:noFill/>
          <a:ln>
            <a:noFill/>
          </a:ln>
        </p:spPr>
        <p:txBody>
          <a:bodyPr wrap="square" lIns="91377" tIns="45690" rIns="91377" bIns="45690" rtlCol="0">
            <a:spAutoFit/>
          </a:bodyPr>
          <a:lstStyle/>
          <a:p>
            <a:pPr algn="ctr" defTabSz="1218314">
              <a:buClr>
                <a:srgbClr val="000000"/>
              </a:buClr>
              <a:defRPr/>
            </a:pPr>
            <a:r>
              <a:rPr lang="en-US" sz="16000" b="1" kern="0" dirty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Ö</a:t>
            </a:r>
            <a:endParaRPr lang="en-GB" sz="16000" b="1" kern="0" dirty="0">
              <a:solidFill>
                <a:srgbClr val="000000"/>
              </a:solidFill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7" name="Viết thường">
            <a:extLst>
              <a:ext uri="{FF2B5EF4-FFF2-40B4-BE49-F238E27FC236}">
                <a16:creationId xmlns:a16="http://schemas.microsoft.com/office/drawing/2014/main" id="{8B9EE569-6686-4911-94DE-2409D849A070}"/>
              </a:ext>
            </a:extLst>
          </p:cNvPr>
          <p:cNvSpPr txBox="1"/>
          <p:nvPr/>
        </p:nvSpPr>
        <p:spPr>
          <a:xfrm>
            <a:off x="4347088" y="659877"/>
            <a:ext cx="3271241" cy="2554545"/>
          </a:xfrm>
          <a:prstGeom prst="rect">
            <a:avLst/>
          </a:prstGeom>
          <a:noFill/>
          <a:ln>
            <a:noFill/>
          </a:ln>
        </p:spPr>
        <p:txBody>
          <a:bodyPr wrap="square" lIns="91377" tIns="45690" rIns="91377" bIns="45690" rtlCol="0">
            <a:spAutoFit/>
          </a:bodyPr>
          <a:lstStyle/>
          <a:p>
            <a:pPr algn="ctr" defTabSz="1218314">
              <a:buClr>
                <a:srgbClr val="000000"/>
              </a:buClr>
              <a:defRPr/>
            </a:pPr>
            <a:r>
              <a:rPr lang="en-GB" sz="16000" b="1" kern="0" dirty="0">
                <a:solidFill>
                  <a:srgbClr val="05B59D"/>
                </a:solidFill>
                <a:latin typeface="VNI-Avo" pitchFamily="2" charset="0"/>
                <a:cs typeface="Arial-SGK-TV" pitchFamily="2" charset="0"/>
                <a:sym typeface="Arial"/>
              </a:rPr>
              <a:t>u</a:t>
            </a:r>
          </a:p>
        </p:txBody>
      </p:sp>
      <p:sp>
        <p:nvSpPr>
          <p:cNvPr id="8" name="Viết in">
            <a:extLst>
              <a:ext uri="{FF2B5EF4-FFF2-40B4-BE49-F238E27FC236}">
                <a16:creationId xmlns:a16="http://schemas.microsoft.com/office/drawing/2014/main" id="{4B0FFD15-F5ED-4582-8348-63D368065F51}"/>
              </a:ext>
            </a:extLst>
          </p:cNvPr>
          <p:cNvSpPr txBox="1"/>
          <p:nvPr/>
        </p:nvSpPr>
        <p:spPr>
          <a:xfrm>
            <a:off x="1868094" y="659877"/>
            <a:ext cx="2720248" cy="2554545"/>
          </a:xfrm>
          <a:prstGeom prst="rect">
            <a:avLst/>
          </a:prstGeom>
          <a:noFill/>
          <a:ln>
            <a:noFill/>
          </a:ln>
        </p:spPr>
        <p:txBody>
          <a:bodyPr wrap="square" lIns="91377" tIns="45690" rIns="91377" bIns="45690" rtlCol="0">
            <a:spAutoFit/>
          </a:bodyPr>
          <a:lstStyle/>
          <a:p>
            <a:pPr algn="ctr" defTabSz="1218314">
              <a:buClr>
                <a:srgbClr val="000000"/>
              </a:buClr>
              <a:defRPr/>
            </a:pPr>
            <a:r>
              <a:rPr lang="en-US" sz="16000" b="1" kern="0" dirty="0">
                <a:latin typeface="VNI-Avo" pitchFamily="2" charset="0"/>
                <a:cs typeface="Arial-SGK-TV" pitchFamily="2" charset="0"/>
                <a:sym typeface="Arial"/>
              </a:rPr>
              <a:t>U</a:t>
            </a:r>
            <a:endParaRPr lang="en-GB" sz="16000" b="1" kern="0" dirty="0"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13" name="Viết tay">
            <a:extLst>
              <a:ext uri="{FF2B5EF4-FFF2-40B4-BE49-F238E27FC236}">
                <a16:creationId xmlns:a16="http://schemas.microsoft.com/office/drawing/2014/main" id="{65D1865D-E524-4CBC-8774-E38C67158A7B}"/>
              </a:ext>
            </a:extLst>
          </p:cNvPr>
          <p:cNvSpPr txBox="1"/>
          <p:nvPr/>
        </p:nvSpPr>
        <p:spPr>
          <a:xfrm>
            <a:off x="7583217" y="1154159"/>
            <a:ext cx="2215156" cy="2554485"/>
          </a:xfrm>
          <a:prstGeom prst="rect">
            <a:avLst/>
          </a:prstGeom>
          <a:noFill/>
          <a:ln>
            <a:noFill/>
          </a:ln>
        </p:spPr>
        <p:txBody>
          <a:bodyPr wrap="square" lIns="91377" tIns="45690" rIns="91377" bIns="45690" rtlCol="0">
            <a:spAutoFit/>
          </a:bodyPr>
          <a:lstStyle/>
          <a:p>
            <a:pPr algn="ctr" defTabSz="1218314">
              <a:buClr>
                <a:srgbClr val="000000"/>
              </a:buClr>
              <a:defRPr/>
            </a:pPr>
            <a:r>
              <a:rPr lang="en-GB" sz="16000" kern="0" dirty="0" smtClean="0">
                <a:solidFill>
                  <a:srgbClr val="000000"/>
                </a:solidFill>
                <a:latin typeface="HP001 4 hàng" panose="020B0603050302020204" pitchFamily="34" charset="0"/>
                <a:cs typeface="Lato" panose="020F0502020204030203" pitchFamily="34" charset="0"/>
                <a:sym typeface="Arial"/>
              </a:rPr>
              <a:t>u</a:t>
            </a:r>
            <a:endParaRPr lang="en-GB" sz="16000" kern="0" dirty="0">
              <a:solidFill>
                <a:srgbClr val="00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624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7" grpId="0"/>
      <p:bldP spid="8" grpId="0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í hiệu sách - đọc">
            <a:extLst>
              <a:ext uri="{FF2B5EF4-FFF2-40B4-BE49-F238E27FC236}">
                <a16:creationId xmlns:a16="http://schemas.microsoft.com/office/drawing/2014/main" id="{70CEFA96-E9EF-4344-A630-D9AB445ADE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066" y="315309"/>
            <a:ext cx="1370065" cy="135847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033741" y="1399245"/>
            <a:ext cx="3673365" cy="1182848"/>
            <a:chOff x="4619296" y="5135687"/>
            <a:chExt cx="3673365" cy="1182848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6" name="Rectangle: Rounded Corners 15">
              <a:extLst>
                <a:ext uri="{FF2B5EF4-FFF2-40B4-BE49-F238E27FC236}">
                  <a16:creationId xmlns:a16="http://schemas.microsoft.com/office/drawing/2014/main" id="{0DD78B06-D685-4E08-92FF-E02F0DCB2B90}"/>
                </a:ext>
              </a:extLst>
            </p:cNvPr>
            <p:cNvSpPr/>
            <p:nvPr/>
          </p:nvSpPr>
          <p:spPr>
            <a:xfrm>
              <a:off x="4619296" y="5135687"/>
              <a:ext cx="3673365" cy="1182848"/>
            </a:xfrm>
            <a:prstGeom prst="roundRect">
              <a:avLst/>
            </a:prstGeom>
            <a:solidFill>
              <a:srgbClr val="C0E3DC"/>
            </a:solidFill>
            <a:ln w="38100">
              <a:solidFill>
                <a:srgbClr val="01B4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77" tIns="45690" rIns="91377" bIns="45690" rtlCol="0" anchor="ctr"/>
            <a:lstStyle/>
            <a:p>
              <a:pPr algn="ctr"/>
              <a:endParaRPr lang="vi-VN" sz="6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BBDEDE2-7C20-4FF2-9542-4B279BB407DE}"/>
                </a:ext>
              </a:extLst>
            </p:cNvPr>
            <p:cNvSpPr txBox="1"/>
            <p:nvPr/>
          </p:nvSpPr>
          <p:spPr>
            <a:xfrm>
              <a:off x="4865744" y="5183490"/>
              <a:ext cx="3005463" cy="1015602"/>
            </a:xfrm>
            <a:prstGeom prst="rect">
              <a:avLst/>
            </a:prstGeom>
            <a:solidFill>
              <a:srgbClr val="C0E3DC"/>
            </a:solidFill>
          </p:spPr>
          <p:txBody>
            <a:bodyPr wrap="square" lIns="91377" tIns="45690" rIns="91377" bIns="45690" rtlCol="0">
              <a:spAutoFit/>
            </a:bodyPr>
            <a:lstStyle/>
            <a:p>
              <a:pPr algn="ctr"/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caù</a:t>
              </a:r>
              <a:r>
                <a:rPr lang="en-US" sz="6000" b="1" dirty="0"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m</a:t>
              </a:r>
              <a:r>
                <a:rPr lang="en-US" sz="6000" b="1" dirty="0" err="1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u</a:t>
              </a:r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ù</a:t>
              </a:r>
              <a:endParaRPr lang="en-US" sz="6000" b="1" dirty="0">
                <a:latin typeface="VNI-Avo" pitchFamily="2" charset="0"/>
                <a:cs typeface="Arial-SGK-TV" pitchFamily="2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754122" y="1399245"/>
            <a:ext cx="3673365" cy="1182848"/>
            <a:chOff x="4619296" y="5135687"/>
            <a:chExt cx="3673365" cy="1182848"/>
          </a:xfrm>
          <a:solidFill>
            <a:srgbClr val="C0E3DC"/>
          </a:solidFill>
        </p:grpSpPr>
        <p:sp>
          <p:nvSpPr>
            <p:cNvPr id="9" name="Rectangle: Rounded Corners 15">
              <a:extLst>
                <a:ext uri="{FF2B5EF4-FFF2-40B4-BE49-F238E27FC236}">
                  <a16:creationId xmlns:a16="http://schemas.microsoft.com/office/drawing/2014/main" id="{0DD78B06-D685-4E08-92FF-E02F0DCB2B90}"/>
                </a:ext>
              </a:extLst>
            </p:cNvPr>
            <p:cNvSpPr/>
            <p:nvPr/>
          </p:nvSpPr>
          <p:spPr>
            <a:xfrm>
              <a:off x="4619296" y="5135687"/>
              <a:ext cx="3673365" cy="1182848"/>
            </a:xfrm>
            <a:prstGeom prst="roundRect">
              <a:avLst/>
            </a:prstGeom>
            <a:grpFill/>
            <a:ln w="38100">
              <a:solidFill>
                <a:srgbClr val="01B4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77" tIns="45690" rIns="91377" bIns="45690" rtlCol="0" anchor="ctr"/>
            <a:lstStyle/>
            <a:p>
              <a:pPr algn="ctr"/>
              <a:endParaRPr lang="vi-VN" sz="6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BDEDE2-7C20-4FF2-9542-4B279BB407DE}"/>
                </a:ext>
              </a:extLst>
            </p:cNvPr>
            <p:cNvSpPr txBox="1"/>
            <p:nvPr/>
          </p:nvSpPr>
          <p:spPr>
            <a:xfrm>
              <a:off x="4953246" y="5219310"/>
              <a:ext cx="3005463" cy="1015602"/>
            </a:xfrm>
            <a:prstGeom prst="rect">
              <a:avLst/>
            </a:prstGeom>
            <a:grpFill/>
          </p:spPr>
          <p:txBody>
            <a:bodyPr wrap="square" lIns="91377" tIns="45690" rIns="91377" bIns="45690" rtlCol="0">
              <a:spAutoFit/>
            </a:bodyPr>
            <a:lstStyle/>
            <a:p>
              <a:pPr algn="ctr"/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ñoû</a:t>
              </a:r>
              <a:r>
                <a:rPr lang="en-US" sz="6000" b="1" dirty="0"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6000" b="1" dirty="0" err="1" smtClean="0">
                  <a:latin typeface="VNI-Avo" pitchFamily="2" charset="0"/>
                  <a:cs typeface="Arial-SGK-TV" pitchFamily="2" charset="0"/>
                </a:rPr>
                <a:t>l</a:t>
              </a:r>
              <a:r>
                <a:rPr lang="en-US" sz="6000" b="1" dirty="0" err="1" smtClean="0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ö</a:t>
              </a:r>
              <a:r>
                <a:rPr lang="en-US" sz="6000" b="1" dirty="0" err="1" smtClean="0">
                  <a:latin typeface="VNI-Avo" pitchFamily="2" charset="0"/>
                  <a:cs typeface="Arial-SGK-TV" pitchFamily="2" charset="0"/>
                </a:rPr>
                <a:t>ø</a:t>
              </a:r>
              <a:endParaRPr lang="en-US" sz="6000" b="1" dirty="0">
                <a:latin typeface="VNI-Avo" pitchFamily="2" charset="0"/>
                <a:cs typeface="Arial-SGK-TV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033741" y="3002112"/>
            <a:ext cx="3673365" cy="1182848"/>
            <a:chOff x="4619296" y="5135687"/>
            <a:chExt cx="3673365" cy="1182848"/>
          </a:xfrm>
        </p:grpSpPr>
        <p:sp>
          <p:nvSpPr>
            <p:cNvPr id="12" name="Rectangle: Rounded Corners 15">
              <a:extLst>
                <a:ext uri="{FF2B5EF4-FFF2-40B4-BE49-F238E27FC236}">
                  <a16:creationId xmlns:a16="http://schemas.microsoft.com/office/drawing/2014/main" id="{0DD78B06-D685-4E08-92FF-E02F0DCB2B90}"/>
                </a:ext>
              </a:extLst>
            </p:cNvPr>
            <p:cNvSpPr/>
            <p:nvPr/>
          </p:nvSpPr>
          <p:spPr>
            <a:xfrm>
              <a:off x="4619296" y="5135687"/>
              <a:ext cx="3673365" cy="1182848"/>
            </a:xfrm>
            <a:prstGeom prst="roundRect">
              <a:avLst/>
            </a:prstGeom>
            <a:solidFill>
              <a:srgbClr val="C0E3DC"/>
            </a:solidFill>
            <a:ln w="38100">
              <a:solidFill>
                <a:srgbClr val="01B4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77" tIns="45690" rIns="91377" bIns="45690" rtlCol="0" anchor="ctr"/>
            <a:lstStyle/>
            <a:p>
              <a:pPr algn="ctr"/>
              <a:endParaRPr lang="vi-VN" sz="6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BBDEDE2-7C20-4FF2-9542-4B279BB407DE}"/>
                </a:ext>
              </a:extLst>
            </p:cNvPr>
            <p:cNvSpPr txBox="1"/>
            <p:nvPr/>
          </p:nvSpPr>
          <p:spPr>
            <a:xfrm>
              <a:off x="4953246" y="5219310"/>
              <a:ext cx="3005463" cy="1015602"/>
            </a:xfrm>
            <a:prstGeom prst="rect">
              <a:avLst/>
            </a:prstGeom>
            <a:noFill/>
          </p:spPr>
          <p:txBody>
            <a:bodyPr wrap="square" lIns="91377" tIns="45690" rIns="91377" bIns="45690" rtlCol="0">
              <a:spAutoFit/>
            </a:bodyPr>
            <a:lstStyle/>
            <a:p>
              <a:pPr algn="ctr"/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ñ</a:t>
              </a:r>
              <a:r>
                <a:rPr lang="en-US" sz="6000" b="1" dirty="0" err="1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u</a:t>
              </a:r>
              <a:r>
                <a:rPr lang="en-US" sz="6000" b="1" dirty="0"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ñ</a:t>
              </a:r>
              <a:r>
                <a:rPr lang="en-US" sz="6000" b="1" dirty="0" err="1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u</a:t>
              </a:r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û</a:t>
              </a:r>
              <a:endParaRPr lang="en-US" sz="6000" b="1" dirty="0">
                <a:latin typeface="VNI-Avo" pitchFamily="2" charset="0"/>
                <a:cs typeface="Arial-SGK-TV" pitchFamily="2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754122" y="3002112"/>
            <a:ext cx="3673365" cy="1182848"/>
            <a:chOff x="3373820" y="4426239"/>
            <a:chExt cx="3673365" cy="1182848"/>
          </a:xfrm>
        </p:grpSpPr>
        <p:sp>
          <p:nvSpPr>
            <p:cNvPr id="15" name="Rectangle: Rounded Corners 15">
              <a:extLst>
                <a:ext uri="{FF2B5EF4-FFF2-40B4-BE49-F238E27FC236}">
                  <a16:creationId xmlns:a16="http://schemas.microsoft.com/office/drawing/2014/main" id="{0DD78B06-D685-4E08-92FF-E02F0DCB2B90}"/>
                </a:ext>
              </a:extLst>
            </p:cNvPr>
            <p:cNvSpPr/>
            <p:nvPr/>
          </p:nvSpPr>
          <p:spPr>
            <a:xfrm>
              <a:off x="3373820" y="4426239"/>
              <a:ext cx="3673365" cy="1182848"/>
            </a:xfrm>
            <a:prstGeom prst="roundRect">
              <a:avLst/>
            </a:prstGeom>
            <a:solidFill>
              <a:srgbClr val="C0E3DC"/>
            </a:solidFill>
            <a:ln w="38100">
              <a:solidFill>
                <a:srgbClr val="01B4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77" tIns="45690" rIns="91377" bIns="45690" rtlCol="0" anchor="ctr"/>
            <a:lstStyle/>
            <a:p>
              <a:pPr algn="ctr"/>
              <a:endParaRPr lang="vi-VN" sz="6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BBDEDE2-7C20-4FF2-9542-4B279BB407DE}"/>
                </a:ext>
              </a:extLst>
            </p:cNvPr>
            <p:cNvSpPr txBox="1"/>
            <p:nvPr/>
          </p:nvSpPr>
          <p:spPr>
            <a:xfrm>
              <a:off x="3707770" y="4509862"/>
              <a:ext cx="3005463" cy="1015602"/>
            </a:xfrm>
            <a:prstGeom prst="rect">
              <a:avLst/>
            </a:prstGeom>
            <a:noFill/>
          </p:spPr>
          <p:txBody>
            <a:bodyPr wrap="square" lIns="91377" tIns="45690" rIns="91377" bIns="45690" rtlCol="0">
              <a:spAutoFit/>
            </a:bodyPr>
            <a:lstStyle/>
            <a:p>
              <a:pPr algn="ctr"/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caù</a:t>
              </a:r>
              <a:r>
                <a:rPr lang="en-US" sz="6000" b="1" dirty="0"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h</a:t>
              </a:r>
              <a:r>
                <a:rPr lang="en-US" sz="6000" b="1" dirty="0" err="1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u</a:t>
              </a:r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ù</a:t>
              </a:r>
              <a:endParaRPr lang="en-US" sz="6000" b="1" dirty="0">
                <a:latin typeface="VNI-Avo" pitchFamily="2" charset="0"/>
                <a:cs typeface="Arial-SGK-TV" pitchFamily="2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758964" y="4889178"/>
            <a:ext cx="7133181" cy="1086178"/>
            <a:chOff x="4619296" y="5135687"/>
            <a:chExt cx="3768777" cy="1979790"/>
          </a:xfrm>
        </p:grpSpPr>
        <p:sp>
          <p:nvSpPr>
            <p:cNvPr id="18" name="Rectangle: Rounded Corners 15">
              <a:extLst>
                <a:ext uri="{FF2B5EF4-FFF2-40B4-BE49-F238E27FC236}">
                  <a16:creationId xmlns:a16="http://schemas.microsoft.com/office/drawing/2014/main" id="{0DD78B06-D685-4E08-92FF-E02F0DCB2B90}"/>
                </a:ext>
              </a:extLst>
            </p:cNvPr>
            <p:cNvSpPr/>
            <p:nvPr/>
          </p:nvSpPr>
          <p:spPr>
            <a:xfrm>
              <a:off x="4619296" y="5135687"/>
              <a:ext cx="3673365" cy="1979790"/>
            </a:xfrm>
            <a:prstGeom prst="roundRect">
              <a:avLst/>
            </a:prstGeom>
            <a:solidFill>
              <a:srgbClr val="C0E3DC"/>
            </a:solidFill>
            <a:ln w="38100">
              <a:solidFill>
                <a:srgbClr val="01B4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77" tIns="45690" rIns="91377" bIns="45690" rtlCol="0" anchor="ctr"/>
            <a:lstStyle/>
            <a:p>
              <a:pPr algn="ctr"/>
              <a:endParaRPr lang="vi-VN" sz="6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BBDEDE2-7C20-4FF2-9542-4B279BB407DE}"/>
                </a:ext>
              </a:extLst>
            </p:cNvPr>
            <p:cNvSpPr txBox="1"/>
            <p:nvPr/>
          </p:nvSpPr>
          <p:spPr>
            <a:xfrm>
              <a:off x="4619296" y="5219309"/>
              <a:ext cx="3768777" cy="1851150"/>
            </a:xfrm>
            <a:prstGeom prst="rect">
              <a:avLst/>
            </a:prstGeom>
            <a:noFill/>
          </p:spPr>
          <p:txBody>
            <a:bodyPr wrap="square" lIns="91377" tIns="45690" rIns="91377" bIns="45690" rtlCol="0">
              <a:spAutoFit/>
            </a:bodyPr>
            <a:lstStyle/>
            <a:p>
              <a:pPr algn="ctr"/>
              <a:r>
                <a:rPr lang="en-US" sz="6000" b="1" dirty="0" err="1" smtClean="0">
                  <a:latin typeface="VNI-Avo" pitchFamily="2" charset="0"/>
                  <a:cs typeface="Arial-SGK-TV" pitchFamily="2" charset="0"/>
                </a:rPr>
                <a:t>Baø</a:t>
              </a:r>
              <a:r>
                <a:rPr lang="en-US" sz="6000" b="1" dirty="0" smtClean="0"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6000" b="1" dirty="0" err="1" smtClean="0">
                  <a:latin typeface="VNI-Avo" pitchFamily="2" charset="0"/>
                  <a:cs typeface="Arial-SGK-TV" pitchFamily="2" charset="0"/>
                </a:rPr>
                <a:t>cho</a:t>
              </a:r>
              <a:r>
                <a:rPr lang="en-US" sz="6000" b="1" dirty="0" smtClean="0"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6000" b="1" dirty="0" err="1" smtClean="0">
                  <a:latin typeface="VNI-Avo" pitchFamily="2" charset="0"/>
                  <a:cs typeface="Arial-SGK-TV" pitchFamily="2" charset="0"/>
                </a:rPr>
                <a:t>beù</a:t>
              </a:r>
              <a:r>
                <a:rPr lang="en-US" sz="6000" b="1" dirty="0" smtClean="0"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6000" b="1" dirty="0" err="1" smtClean="0">
                  <a:latin typeface="VNI-Avo" pitchFamily="2" charset="0"/>
                  <a:cs typeface="Arial-SGK-TV" pitchFamily="2" charset="0"/>
                </a:rPr>
                <a:t>ñ</a:t>
              </a:r>
              <a:r>
                <a:rPr lang="en-US" sz="6000" b="1" dirty="0" err="1" smtClean="0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u</a:t>
              </a:r>
              <a:r>
                <a:rPr lang="en-US" sz="6000" b="1" dirty="0" smtClean="0"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6000" b="1" dirty="0" err="1" smtClean="0">
                  <a:latin typeface="VNI-Avo" pitchFamily="2" charset="0"/>
                  <a:cs typeface="Arial-SGK-TV" pitchFamily="2" charset="0"/>
                </a:rPr>
                <a:t>ñ</a:t>
              </a:r>
              <a:r>
                <a:rPr lang="en-US" sz="6000" b="1" dirty="0" err="1" smtClean="0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u</a:t>
              </a:r>
              <a:r>
                <a:rPr lang="en-US" sz="6000" b="1" dirty="0" err="1" smtClean="0">
                  <a:latin typeface="VNI-Avo" pitchFamily="2" charset="0"/>
                  <a:cs typeface="Arial-SGK-TV" pitchFamily="2" charset="0"/>
                </a:rPr>
                <a:t>û</a:t>
              </a:r>
              <a:r>
                <a:rPr lang="en-US" sz="6000" b="1" dirty="0" smtClean="0">
                  <a:latin typeface="VNI-Avo" pitchFamily="2" charset="0"/>
                  <a:cs typeface="Arial-SGK-TV" pitchFamily="2" charset="0"/>
                </a:rPr>
                <a:t>.</a:t>
              </a:r>
              <a:endParaRPr lang="en-US" sz="6000" b="1" dirty="0">
                <a:latin typeface="VNI-Avo" pitchFamily="2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437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í hiệu sách - viết">
            <a:extLst>
              <a:ext uri="{FF2B5EF4-FFF2-40B4-BE49-F238E27FC236}">
                <a16:creationId xmlns:a16="http://schemas.microsoft.com/office/drawing/2014/main" id="{EE3D38A0-E74B-4AB1-B77E-CC63FFE0BE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936" y="212776"/>
            <a:ext cx="1069471" cy="1463040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F8E29065-1EBB-471F-842D-03B92BF726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2056537"/>
            <a:ext cx="11991975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4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703320" y="1291590"/>
            <a:ext cx="2415540" cy="2308860"/>
            <a:chOff x="3703320" y="1291590"/>
            <a:chExt cx="2415540" cy="230886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0" t="9000" r="9000" b="15250"/>
            <a:stretch/>
          </p:blipFill>
          <p:spPr>
            <a:xfrm>
              <a:off x="3703320" y="1291590"/>
              <a:ext cx="2415540" cy="2308860"/>
            </a:xfrm>
            <a:prstGeom prst="rect">
              <a:avLst/>
            </a:prstGeom>
          </p:spPr>
        </p:pic>
        <p:sp>
          <p:nvSpPr>
            <p:cNvPr id="8" name="Smiley Face 7"/>
            <p:cNvSpPr/>
            <p:nvPr/>
          </p:nvSpPr>
          <p:spPr>
            <a:xfrm>
              <a:off x="4331970" y="1975485"/>
              <a:ext cx="1112520" cy="1040130"/>
            </a:xfrm>
            <a:prstGeom prst="smileyFace">
              <a:avLst/>
            </a:prstGeom>
            <a:solidFill>
              <a:srgbClr val="FFFF00"/>
            </a:solidFill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371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385560" y="1291590"/>
            <a:ext cx="2415540" cy="2308860"/>
            <a:chOff x="6385560" y="1291590"/>
            <a:chExt cx="2415540" cy="23088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0" t="9000" r="9000" b="15250"/>
            <a:stretch/>
          </p:blipFill>
          <p:spPr>
            <a:xfrm>
              <a:off x="6385560" y="1291590"/>
              <a:ext cx="2415540" cy="2308860"/>
            </a:xfrm>
            <a:prstGeom prst="rect">
              <a:avLst/>
            </a:prstGeom>
          </p:spPr>
        </p:pic>
        <p:sp>
          <p:nvSpPr>
            <p:cNvPr id="9" name="Smiley Face 8"/>
            <p:cNvSpPr/>
            <p:nvPr/>
          </p:nvSpPr>
          <p:spPr>
            <a:xfrm>
              <a:off x="7037070" y="1925955"/>
              <a:ext cx="1112520" cy="1040130"/>
            </a:xfrm>
            <a:prstGeom prst="smileyFace">
              <a:avLst>
                <a:gd name="adj" fmla="val 257"/>
              </a:avLst>
            </a:prstGeom>
            <a:solidFill>
              <a:srgbClr val="FFFF00"/>
            </a:solidFill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371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144000" y="1291590"/>
            <a:ext cx="2415540" cy="2308860"/>
            <a:chOff x="9144000" y="1291590"/>
            <a:chExt cx="2415540" cy="230886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0" t="9000" r="9000" b="15250"/>
            <a:stretch/>
          </p:blipFill>
          <p:spPr>
            <a:xfrm>
              <a:off x="9144000" y="1291590"/>
              <a:ext cx="2415540" cy="2308860"/>
            </a:xfrm>
            <a:prstGeom prst="rect">
              <a:avLst/>
            </a:prstGeom>
          </p:spPr>
        </p:pic>
        <p:sp>
          <p:nvSpPr>
            <p:cNvPr id="10" name="Smiley Face 9"/>
            <p:cNvSpPr/>
            <p:nvPr/>
          </p:nvSpPr>
          <p:spPr>
            <a:xfrm>
              <a:off x="9795510" y="1925955"/>
              <a:ext cx="1112520" cy="1040130"/>
            </a:xfrm>
            <a:prstGeom prst="smileyFace">
              <a:avLst>
                <a:gd name="adj" fmla="val -4653"/>
              </a:avLst>
            </a:prstGeom>
            <a:solidFill>
              <a:srgbClr val="FFFF00"/>
            </a:solidFill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371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99160" y="1264920"/>
            <a:ext cx="2415540" cy="2308860"/>
            <a:chOff x="899160" y="1264920"/>
            <a:chExt cx="2415540" cy="230886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0" t="9000" r="9000" b="15250"/>
            <a:stretch/>
          </p:blipFill>
          <p:spPr>
            <a:xfrm>
              <a:off x="899160" y="1264920"/>
              <a:ext cx="2415540" cy="2308860"/>
            </a:xfrm>
            <a:prstGeom prst="rect">
              <a:avLst/>
            </a:prstGeom>
          </p:spPr>
        </p:pic>
        <p:sp>
          <p:nvSpPr>
            <p:cNvPr id="7" name="Smiley Face 6"/>
            <p:cNvSpPr/>
            <p:nvPr/>
          </p:nvSpPr>
          <p:spPr>
            <a:xfrm>
              <a:off x="1550670" y="1975485"/>
              <a:ext cx="1112520" cy="1040130"/>
            </a:xfrm>
            <a:prstGeom prst="smileyFace">
              <a:avLst/>
            </a:prstGeom>
            <a:solidFill>
              <a:srgbClr val="FFFF00"/>
            </a:solidFill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371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Pie 13"/>
            <p:cNvSpPr/>
            <p:nvPr/>
          </p:nvSpPr>
          <p:spPr>
            <a:xfrm>
              <a:off x="1756410" y="2343150"/>
              <a:ext cx="681990" cy="537210"/>
            </a:xfrm>
            <a:prstGeom prst="pie">
              <a:avLst>
                <a:gd name="adj1" fmla="val 0"/>
                <a:gd name="adj2" fmla="val 10721883"/>
              </a:avLst>
            </a:prstGeom>
            <a:solidFill>
              <a:srgbClr val="FFC000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371"/>
              <a:endParaRPr lang="en-US">
                <a:solidFill>
                  <a:prstClr val="black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132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25"/>
    </mc:Choice>
    <mc:Fallback xmlns="">
      <p:transition spd="slow" advTm="8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318" y="0"/>
            <a:ext cx="7018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464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715" y="0"/>
            <a:ext cx="6993229" cy="696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363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36756" y="1137293"/>
            <a:ext cx="84277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Cuûng</a:t>
            </a:r>
            <a:r>
              <a:rPr lang="en-US" sz="4000" dirty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coá</a:t>
            </a:r>
            <a:r>
              <a:rPr lang="en-US" sz="4000" dirty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:</a:t>
            </a:r>
          </a:p>
          <a:p>
            <a:pPr marL="685800" indent="-685800">
              <a:lnSpc>
                <a:spcPct val="150000"/>
              </a:lnSpc>
              <a:buFontTx/>
              <a:buChar char="-"/>
            </a:pPr>
            <a:r>
              <a:rPr lang="en-US" sz="4000" dirty="0" err="1">
                <a:latin typeface="VNI-Avo" pitchFamily="2" charset="0"/>
                <a:cs typeface="Arial" pitchFamily="34" charset="0"/>
              </a:rPr>
              <a:t>Caùc</a:t>
            </a:r>
            <a:r>
              <a:rPr lang="en-US" sz="4000" dirty="0">
                <a:latin typeface="VNI-Avo" pitchFamily="2" charset="0"/>
                <a:cs typeface="Arial" pitchFamily="34" charset="0"/>
              </a:rPr>
              <a:t> con </a:t>
            </a:r>
            <a:r>
              <a:rPr lang="en-US" sz="4000" dirty="0" err="1">
                <a:latin typeface="VNI-Avo" pitchFamily="2" charset="0"/>
                <a:cs typeface="Arial" pitchFamily="34" charset="0"/>
              </a:rPr>
              <a:t>veà</a:t>
            </a:r>
            <a:r>
              <a:rPr lang="en-US" sz="4000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4000" dirty="0" err="1">
                <a:latin typeface="VNI-Avo" pitchFamily="2" charset="0"/>
                <a:cs typeface="Arial" pitchFamily="34" charset="0"/>
              </a:rPr>
              <a:t>ñoïc</a:t>
            </a:r>
            <a:r>
              <a:rPr lang="en-US" sz="4000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4000" dirty="0" err="1">
                <a:latin typeface="VNI-Avo" pitchFamily="2" charset="0"/>
                <a:cs typeface="Arial" pitchFamily="34" charset="0"/>
              </a:rPr>
              <a:t>laïi</a:t>
            </a:r>
            <a:r>
              <a:rPr lang="en-US" sz="4000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4000" dirty="0" err="1">
                <a:latin typeface="VNI-Avo" pitchFamily="2" charset="0"/>
                <a:cs typeface="Arial" pitchFamily="34" charset="0"/>
              </a:rPr>
              <a:t>baøi</a:t>
            </a:r>
            <a:r>
              <a:rPr lang="en-US" sz="4000" dirty="0">
                <a:latin typeface="VNI-Avo" pitchFamily="2" charset="0"/>
                <a:cs typeface="Arial" pitchFamily="34" charset="0"/>
              </a:rPr>
              <a:t>, </a:t>
            </a:r>
            <a:r>
              <a:rPr lang="en-US" sz="4000" dirty="0" err="1">
                <a:latin typeface="VNI-Avo" pitchFamily="2" charset="0"/>
                <a:cs typeface="Arial" pitchFamily="34" charset="0"/>
              </a:rPr>
              <a:t>reøn</a:t>
            </a:r>
            <a:r>
              <a:rPr lang="en-US" sz="4000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4000" dirty="0" err="1">
                <a:latin typeface="VNI-Avo" pitchFamily="2" charset="0"/>
                <a:cs typeface="Arial" pitchFamily="34" charset="0"/>
              </a:rPr>
              <a:t>vieát</a:t>
            </a:r>
            <a:r>
              <a:rPr lang="en-US" sz="4000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4000" dirty="0" err="1">
                <a:latin typeface="VNI-Avo" pitchFamily="2" charset="0"/>
                <a:cs typeface="Arial" pitchFamily="34" charset="0"/>
              </a:rPr>
              <a:t>chöõ</a:t>
            </a:r>
            <a:r>
              <a:rPr lang="en-US" sz="4000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4000" dirty="0" err="1">
                <a:latin typeface="VNI-Avo" pitchFamily="2" charset="0"/>
                <a:cs typeface="Arial" pitchFamily="34" charset="0"/>
              </a:rPr>
              <a:t>mình</a:t>
            </a:r>
            <a:r>
              <a:rPr lang="en-US" sz="4000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4000" dirty="0" err="1">
                <a:latin typeface="VNI-Avo" pitchFamily="2" charset="0"/>
                <a:cs typeface="Arial" pitchFamily="34" charset="0"/>
              </a:rPr>
              <a:t>ñaõ</a:t>
            </a:r>
            <a:r>
              <a:rPr lang="en-US" sz="4000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4000" dirty="0" err="1">
                <a:latin typeface="VNI-Avo" pitchFamily="2" charset="0"/>
                <a:cs typeface="Arial" pitchFamily="34" charset="0"/>
              </a:rPr>
              <a:t>hoïc</a:t>
            </a:r>
            <a:r>
              <a:rPr lang="en-US" sz="4000" dirty="0">
                <a:latin typeface="VNI-Avo" pitchFamily="2" charset="0"/>
                <a:cs typeface="Arial" pitchFamily="34" charset="0"/>
              </a:rPr>
              <a:t>.</a:t>
            </a:r>
          </a:p>
          <a:p>
            <a:pPr marL="685800" indent="-685800">
              <a:lnSpc>
                <a:spcPct val="150000"/>
              </a:lnSpc>
              <a:buFontTx/>
              <a:buChar char="-"/>
            </a:pPr>
            <a:r>
              <a:rPr lang="en-US" sz="4000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4000" dirty="0" err="1">
                <a:latin typeface="VNI-Avo" pitchFamily="2" charset="0"/>
                <a:cs typeface="Arial" pitchFamily="34" charset="0"/>
              </a:rPr>
              <a:t>Chuaån</a:t>
            </a:r>
            <a:r>
              <a:rPr lang="en-US" sz="4000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4000" dirty="0" err="1">
                <a:latin typeface="VNI-Avo" pitchFamily="2" charset="0"/>
                <a:cs typeface="Arial" pitchFamily="34" charset="0"/>
              </a:rPr>
              <a:t>bò</a:t>
            </a:r>
            <a:r>
              <a:rPr lang="en-US" sz="4000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4000" dirty="0" err="1">
                <a:latin typeface="VNI-Avo" pitchFamily="2" charset="0"/>
                <a:cs typeface="Arial" pitchFamily="34" charset="0"/>
              </a:rPr>
              <a:t>tröôùc</a:t>
            </a:r>
            <a:r>
              <a:rPr lang="en-US" sz="4000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4000" dirty="0" err="1">
                <a:latin typeface="VNI-Avo" pitchFamily="2" charset="0"/>
                <a:cs typeface="Arial" pitchFamily="34" charset="0"/>
              </a:rPr>
              <a:t>baøi</a:t>
            </a:r>
            <a:r>
              <a:rPr lang="en-US" sz="4000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4000" dirty="0" smtClean="0">
                <a:latin typeface="VNI-Avo" pitchFamily="2" charset="0"/>
                <a:cs typeface="Arial" pitchFamily="34" charset="0"/>
              </a:rPr>
              <a:t>G </a:t>
            </a:r>
            <a:r>
              <a:rPr lang="en-US" sz="4000" dirty="0" err="1" smtClean="0">
                <a:latin typeface="VNI-Avo" pitchFamily="2" charset="0"/>
                <a:cs typeface="Arial" pitchFamily="34" charset="0"/>
              </a:rPr>
              <a:t>g</a:t>
            </a:r>
            <a:r>
              <a:rPr lang="en-US" sz="4000" dirty="0" smtClean="0">
                <a:latin typeface="VNI-Avo" pitchFamily="2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VNI-Avo" pitchFamily="2" charset="0"/>
                <a:cs typeface="Arial" pitchFamily="34" charset="0"/>
              </a:rPr>
              <a:t>gh</a:t>
            </a:r>
            <a:endParaRPr lang="en-US" sz="4000" dirty="0">
              <a:latin typeface="VNI-Avo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40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96" y="2438400"/>
            <a:ext cx="11932920" cy="2585323"/>
          </a:xfrm>
          <a:prstGeom prst="rect">
            <a:avLst/>
          </a:prstGeom>
          <a:noFill/>
        </p:spPr>
        <p:txBody>
          <a:bodyPr wrap="square" lIns="91336" tIns="45672" rIns="91336" bIns="45672" rtlCol="0">
            <a:spAutoFit/>
          </a:bodyPr>
          <a:lstStyle/>
          <a:p>
            <a:pPr algn="ctr" defTabSz="913371"/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 CHÚC CÁC CON LUÔN</a:t>
            </a:r>
            <a:b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CHĂM NGOAN, HỌC TỐT</a:t>
            </a:r>
          </a:p>
          <a:p>
            <a:pPr algn="ctr" defTabSz="913371"/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 NHỚ GIỮ GÌN SỨC KHỎE NHÉ.</a:t>
            </a:r>
          </a:p>
        </p:txBody>
      </p:sp>
    </p:spTree>
    <p:extLst>
      <p:ext uri="{BB962C8B-B14F-4D97-AF65-F5344CB8AC3E}">
        <p14:creationId xmlns:p14="http://schemas.microsoft.com/office/powerpoint/2010/main" val="124955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69"/>
    </mc:Choice>
    <mc:Fallback xmlns="">
      <p:transition spd="slow" advTm="10369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6813E3-EBA5-4578-850D-2704C15B7F2E}"/>
              </a:ext>
            </a:extLst>
          </p:cNvPr>
          <p:cNvCxnSpPr/>
          <p:nvPr/>
        </p:nvCxnSpPr>
        <p:spPr>
          <a:xfrm flipH="1">
            <a:off x="11772906" y="2137865"/>
            <a:ext cx="239406" cy="170848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A14BD9F-9EF1-4CAA-AD5C-09F2907AA920}"/>
              </a:ext>
            </a:extLst>
          </p:cNvPr>
          <p:cNvSpPr txBox="1"/>
          <p:nvPr/>
        </p:nvSpPr>
        <p:spPr>
          <a:xfrm>
            <a:off x="8014197" y="4301880"/>
            <a:ext cx="3005463" cy="1569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9600" b="1" dirty="0" err="1" smtClean="0">
                <a:latin typeface="VNI-Avo" pitchFamily="2" charset="0"/>
                <a:cs typeface="Arial-SGK-TV" pitchFamily="2" charset="0"/>
              </a:rPr>
              <a:t>muõ</a:t>
            </a:r>
            <a:endParaRPr lang="en-US" sz="9600" b="1" dirty="0">
              <a:latin typeface="VNI-Avo" pitchFamily="2" charset="0"/>
              <a:cs typeface="Arial-SGK-TV" pitchFamily="2" charset="0"/>
            </a:endParaRPr>
          </a:p>
        </p:txBody>
      </p:sp>
      <p:pic>
        <p:nvPicPr>
          <p:cNvPr id="12" name="Kí hiệu sách - đọc">
            <a:extLst>
              <a:ext uri="{FF2B5EF4-FFF2-40B4-BE49-F238E27FC236}">
                <a16:creationId xmlns:a16="http://schemas.microsoft.com/office/drawing/2014/main" id="{0D87377B-9E2D-4EA9-B8B7-1036434BA9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1" y="299545"/>
            <a:ext cx="1154353" cy="113588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D79F769-B456-44F7-9D0A-3ED3DB8288FA}"/>
              </a:ext>
            </a:extLst>
          </p:cNvPr>
          <p:cNvGrpSpPr/>
          <p:nvPr/>
        </p:nvGrpSpPr>
        <p:grpSpPr>
          <a:xfrm>
            <a:off x="1326091" y="2424632"/>
            <a:ext cx="4628222" cy="3484646"/>
            <a:chOff x="4288055" y="2415154"/>
            <a:chExt cx="3489158" cy="2226249"/>
          </a:xfrm>
          <a:solidFill>
            <a:srgbClr val="C0E3DC"/>
          </a:solidFill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FA9B9A9-CD41-49E4-B0C0-7A01CEA57A74}"/>
                </a:ext>
              </a:extLst>
            </p:cNvPr>
            <p:cNvSpPr txBox="1"/>
            <p:nvPr/>
          </p:nvSpPr>
          <p:spPr>
            <a:xfrm>
              <a:off x="4288055" y="3590331"/>
              <a:ext cx="3489158" cy="1051072"/>
            </a:xfrm>
            <a:prstGeom prst="rect">
              <a:avLst/>
            </a:prstGeom>
            <a:grpFill/>
            <a:ln>
              <a:solidFill>
                <a:srgbClr val="C0E3D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6000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AB48957-1817-43EE-8966-62251DC6561C}"/>
                </a:ext>
              </a:extLst>
            </p:cNvPr>
            <p:cNvSpPr/>
            <p:nvPr/>
          </p:nvSpPr>
          <p:spPr>
            <a:xfrm>
              <a:off x="6153434" y="2420375"/>
              <a:ext cx="1623779" cy="1046551"/>
            </a:xfrm>
            <a:prstGeom prst="rect">
              <a:avLst/>
            </a:prstGeom>
            <a:grpFill/>
            <a:ln>
              <a:solidFill>
                <a:srgbClr val="C0E3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0" dirty="0">
                <a:solidFill>
                  <a:srgbClr val="FF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72A3AE5-169E-413E-A1EA-DFF9C40B170C}"/>
                </a:ext>
              </a:extLst>
            </p:cNvPr>
            <p:cNvSpPr/>
            <p:nvPr/>
          </p:nvSpPr>
          <p:spPr>
            <a:xfrm>
              <a:off x="4288055" y="2415154"/>
              <a:ext cx="1681213" cy="1046551"/>
            </a:xfrm>
            <a:prstGeom prst="rect">
              <a:avLst/>
            </a:prstGeom>
            <a:grpFill/>
            <a:ln>
              <a:solidFill>
                <a:srgbClr val="C0E3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613C195-5D3D-4A72-A887-4763BC205B2D}"/>
              </a:ext>
            </a:extLst>
          </p:cNvPr>
          <p:cNvSpPr txBox="1"/>
          <p:nvPr/>
        </p:nvSpPr>
        <p:spPr>
          <a:xfrm>
            <a:off x="1695335" y="2402204"/>
            <a:ext cx="1419652" cy="1569600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9600" b="1" dirty="0">
                <a:latin typeface="VNI-Avo" pitchFamily="2" charset="0"/>
                <a:cs typeface="Arial-SGK-TV" pitchFamily="2" charset="0"/>
              </a:rPr>
              <a:t>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BEC958-DFC6-4292-86B4-ADD1A129CA64}"/>
              </a:ext>
            </a:extLst>
          </p:cNvPr>
          <p:cNvSpPr txBox="1"/>
          <p:nvPr/>
        </p:nvSpPr>
        <p:spPr>
          <a:xfrm>
            <a:off x="4130503" y="2359791"/>
            <a:ext cx="1419652" cy="1569600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A9C697-70BC-4FB1-985B-DA2F59A47959}"/>
              </a:ext>
            </a:extLst>
          </p:cNvPr>
          <p:cNvSpPr txBox="1"/>
          <p:nvPr/>
        </p:nvSpPr>
        <p:spPr>
          <a:xfrm>
            <a:off x="1535104" y="4389687"/>
            <a:ext cx="4042092" cy="1569600"/>
          </a:xfrm>
          <a:prstGeom prst="rect">
            <a:avLst/>
          </a:prstGeom>
          <a:noFill/>
          <a:ln>
            <a:solidFill>
              <a:srgbClr val="FBD0BF"/>
            </a:solidFill>
          </a:ln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9600" b="1" dirty="0" err="1" smtClean="0">
                <a:latin typeface="VNI-Avo" pitchFamily="2" charset="0"/>
                <a:cs typeface="Arial-SGK-TV" pitchFamily="2" charset="0"/>
              </a:rPr>
              <a:t>m</a:t>
            </a:r>
            <a:r>
              <a:rPr lang="en-US" sz="9600" b="1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u</a:t>
            </a:r>
            <a:r>
              <a:rPr lang="en-US" sz="9600" b="1" dirty="0" err="1" smtClean="0">
                <a:latin typeface="VNI-Avo" pitchFamily="2" charset="0"/>
                <a:cs typeface="Arial-SGK-TV" pitchFamily="2" charset="0"/>
              </a:rPr>
              <a:t>õ</a:t>
            </a:r>
            <a:endParaRPr lang="en-US" sz="9600" b="1" dirty="0"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BEC958-DFC6-4292-86B4-ADD1A129CA64}"/>
              </a:ext>
            </a:extLst>
          </p:cNvPr>
          <p:cNvSpPr txBox="1"/>
          <p:nvPr/>
        </p:nvSpPr>
        <p:spPr>
          <a:xfrm>
            <a:off x="2846324" y="727125"/>
            <a:ext cx="1419652" cy="1569600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u</a:t>
            </a:r>
          </a:p>
        </p:txBody>
      </p:sp>
      <p:pic>
        <p:nvPicPr>
          <p:cNvPr id="14" name="Picture 13" descr="A close up of a hat&#10;&#10;Description automatically generated">
            <a:extLst>
              <a:ext uri="{FF2B5EF4-FFF2-40B4-BE49-F238E27FC236}">
                <a16:creationId xmlns:a16="http://schemas.microsoft.com/office/drawing/2014/main" id="{FF693DAE-1523-4150-B760-48685E09D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174" y="798178"/>
            <a:ext cx="3816991" cy="30210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ABEC958-DFC6-4292-86B4-ADD1A129CA64}"/>
              </a:ext>
            </a:extLst>
          </p:cNvPr>
          <p:cNvSpPr txBox="1"/>
          <p:nvPr/>
        </p:nvSpPr>
        <p:spPr>
          <a:xfrm>
            <a:off x="9359502" y="4301880"/>
            <a:ext cx="1419652" cy="1569600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84706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7" grpId="0"/>
      <p:bldP spid="8" grpId="0" animBg="1"/>
      <p:bldP spid="13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í hiệu sách - đọc">
            <a:extLst>
              <a:ext uri="{FF2B5EF4-FFF2-40B4-BE49-F238E27FC236}">
                <a16:creationId xmlns:a16="http://schemas.microsoft.com/office/drawing/2014/main" id="{0D87377B-9E2D-4EA9-B8B7-1036434BA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63" y="254193"/>
            <a:ext cx="1108742" cy="1091004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A629DDC-D06D-4529-9BF7-A714A8EDD4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5616" y="536028"/>
            <a:ext cx="8642687" cy="5817475"/>
          </a:xfrm>
          <a:prstGeom prst="rect">
            <a:avLst/>
          </a:prstGeom>
        </p:spPr>
      </p:pic>
      <p:sp>
        <p:nvSpPr>
          <p:cNvPr id="10" name="Viết tay">
            <a:extLst>
              <a:ext uri="{FF2B5EF4-FFF2-40B4-BE49-F238E27FC236}">
                <a16:creationId xmlns:a16="http://schemas.microsoft.com/office/drawing/2014/main" id="{65D1865D-E524-4CBC-8774-E38C67158A7B}"/>
              </a:ext>
            </a:extLst>
          </p:cNvPr>
          <p:cNvSpPr txBox="1"/>
          <p:nvPr/>
        </p:nvSpPr>
        <p:spPr>
          <a:xfrm>
            <a:off x="5039381" y="4168496"/>
            <a:ext cx="2215156" cy="5016697"/>
          </a:xfrm>
          <a:prstGeom prst="rect">
            <a:avLst/>
          </a:prstGeom>
          <a:noFill/>
          <a:ln>
            <a:noFill/>
          </a:ln>
        </p:spPr>
        <p:txBody>
          <a:bodyPr wrap="square" lIns="91377" tIns="45690" rIns="91377" bIns="45690" rtlCol="0">
            <a:spAutoFit/>
          </a:bodyPr>
          <a:lstStyle/>
          <a:p>
            <a:pPr algn="ctr" defTabSz="1218314">
              <a:buClr>
                <a:srgbClr val="000000"/>
              </a:buClr>
              <a:defRPr/>
            </a:pPr>
            <a:r>
              <a:rPr lang="en-US" sz="16000" kern="0" dirty="0">
                <a:solidFill>
                  <a:srgbClr val="000000"/>
                </a:solidFill>
                <a:latin typeface="HP001 4 hàng" panose="020B0603050302020204" pitchFamily="34" charset="0"/>
                <a:cs typeface="Lato" panose="020F0502020204030203" pitchFamily="34" charset="0"/>
                <a:sym typeface="Arial"/>
              </a:rPr>
              <a:t>ö</a:t>
            </a:r>
            <a:endParaRPr lang="en-GB" sz="16000" kern="0" dirty="0">
              <a:solidFill>
                <a:srgbClr val="00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  <a:p>
            <a:pPr algn="ctr" defTabSz="1218314">
              <a:buClr>
                <a:srgbClr val="000000"/>
              </a:buClr>
              <a:defRPr/>
            </a:pPr>
            <a:endParaRPr lang="en-GB" sz="16000" kern="0" dirty="0">
              <a:solidFill>
                <a:srgbClr val="00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1" name="Viết thường">
            <a:extLst>
              <a:ext uri="{FF2B5EF4-FFF2-40B4-BE49-F238E27FC236}">
                <a16:creationId xmlns:a16="http://schemas.microsoft.com/office/drawing/2014/main" id="{8B9EE569-6686-4911-94DE-2409D849A070}"/>
              </a:ext>
            </a:extLst>
          </p:cNvPr>
          <p:cNvSpPr txBox="1"/>
          <p:nvPr/>
        </p:nvSpPr>
        <p:spPr>
          <a:xfrm>
            <a:off x="6513902" y="1034157"/>
            <a:ext cx="3271241" cy="2554545"/>
          </a:xfrm>
          <a:prstGeom prst="rect">
            <a:avLst/>
          </a:prstGeom>
          <a:noFill/>
          <a:ln>
            <a:noFill/>
          </a:ln>
        </p:spPr>
        <p:txBody>
          <a:bodyPr wrap="square" lIns="91377" tIns="45690" rIns="91377" bIns="45690" rtlCol="0">
            <a:spAutoFit/>
          </a:bodyPr>
          <a:lstStyle/>
          <a:p>
            <a:pPr algn="ctr" defTabSz="1218314">
              <a:buClr>
                <a:srgbClr val="000000"/>
              </a:buClr>
              <a:defRPr/>
            </a:pPr>
            <a:r>
              <a:rPr lang="en-GB" sz="16000" b="1" kern="0" dirty="0" smtClean="0">
                <a:solidFill>
                  <a:srgbClr val="05B59D"/>
                </a:solidFill>
                <a:latin typeface="VNI-Avo" pitchFamily="2" charset="0"/>
                <a:cs typeface="Arial-SGK-TV" pitchFamily="2" charset="0"/>
                <a:sym typeface="Arial"/>
              </a:rPr>
              <a:t>ö</a:t>
            </a:r>
            <a:endParaRPr lang="en-GB" sz="16000" b="1" kern="0" dirty="0">
              <a:solidFill>
                <a:srgbClr val="05B59D"/>
              </a:solidFill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12" name="Viết in">
            <a:extLst>
              <a:ext uri="{FF2B5EF4-FFF2-40B4-BE49-F238E27FC236}">
                <a16:creationId xmlns:a16="http://schemas.microsoft.com/office/drawing/2014/main" id="{4B0FFD15-F5ED-4582-8348-63D368065F51}"/>
              </a:ext>
            </a:extLst>
          </p:cNvPr>
          <p:cNvSpPr txBox="1"/>
          <p:nvPr/>
        </p:nvSpPr>
        <p:spPr>
          <a:xfrm>
            <a:off x="2538142" y="1034157"/>
            <a:ext cx="2720248" cy="2554545"/>
          </a:xfrm>
          <a:prstGeom prst="rect">
            <a:avLst/>
          </a:prstGeom>
          <a:noFill/>
          <a:ln>
            <a:noFill/>
          </a:ln>
        </p:spPr>
        <p:txBody>
          <a:bodyPr wrap="square" lIns="91377" tIns="45690" rIns="91377" bIns="45690" rtlCol="0">
            <a:spAutoFit/>
          </a:bodyPr>
          <a:lstStyle/>
          <a:p>
            <a:pPr algn="ctr" defTabSz="1218314">
              <a:buClr>
                <a:srgbClr val="000000"/>
              </a:buClr>
              <a:defRPr/>
            </a:pPr>
            <a:r>
              <a:rPr lang="en-US" sz="16000" b="1" kern="0" dirty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Ö</a:t>
            </a:r>
            <a:endParaRPr lang="en-GB" sz="16000" b="1" kern="0" dirty="0">
              <a:solidFill>
                <a:srgbClr val="000000"/>
              </a:solidFill>
              <a:latin typeface="VNI-Avo" pitchFamily="2" charset="0"/>
              <a:cs typeface="Arial-SGK-TV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710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16634D8-5DD1-40DB-B6AD-EE1F94807399}"/>
              </a:ext>
            </a:extLst>
          </p:cNvPr>
          <p:cNvGrpSpPr/>
          <p:nvPr/>
        </p:nvGrpSpPr>
        <p:grpSpPr>
          <a:xfrm>
            <a:off x="1498119" y="1763484"/>
            <a:ext cx="4729260" cy="3707149"/>
            <a:chOff x="4288055" y="2415154"/>
            <a:chExt cx="3489158" cy="2216123"/>
          </a:xfrm>
          <a:solidFill>
            <a:srgbClr val="C0E3DC"/>
          </a:solidFill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8E02447-F995-402E-A5CB-F5A5E7AE6467}"/>
                </a:ext>
              </a:extLst>
            </p:cNvPr>
            <p:cNvSpPr txBox="1"/>
            <p:nvPr/>
          </p:nvSpPr>
          <p:spPr>
            <a:xfrm>
              <a:off x="4288055" y="3590331"/>
              <a:ext cx="3489158" cy="1040946"/>
            </a:xfrm>
            <a:prstGeom prst="rect">
              <a:avLst/>
            </a:prstGeom>
            <a:grpFill/>
            <a:ln>
              <a:solidFill>
                <a:srgbClr val="C0E3D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6000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7B586B3-401F-4CE6-8AC2-30D1FF17B26D}"/>
                </a:ext>
              </a:extLst>
            </p:cNvPr>
            <p:cNvSpPr/>
            <p:nvPr/>
          </p:nvSpPr>
          <p:spPr>
            <a:xfrm>
              <a:off x="6153434" y="2420375"/>
              <a:ext cx="1623779" cy="1046551"/>
            </a:xfrm>
            <a:prstGeom prst="rect">
              <a:avLst/>
            </a:prstGeom>
            <a:grpFill/>
            <a:ln>
              <a:solidFill>
                <a:srgbClr val="C0E3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0" dirty="0">
                <a:solidFill>
                  <a:srgbClr val="FF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9F42B58-BC74-4F6A-B15D-6761C5E57D4B}"/>
                </a:ext>
              </a:extLst>
            </p:cNvPr>
            <p:cNvSpPr/>
            <p:nvPr/>
          </p:nvSpPr>
          <p:spPr>
            <a:xfrm>
              <a:off x="4288055" y="2415154"/>
              <a:ext cx="1681213" cy="1046551"/>
            </a:xfrm>
            <a:prstGeom prst="rect">
              <a:avLst/>
            </a:prstGeom>
            <a:grpFill/>
            <a:ln>
              <a:solidFill>
                <a:srgbClr val="C0E3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817F463-53FB-4337-97E1-D424B57EF0C0}"/>
              </a:ext>
            </a:extLst>
          </p:cNvPr>
          <p:cNvSpPr txBox="1"/>
          <p:nvPr/>
        </p:nvSpPr>
        <p:spPr>
          <a:xfrm>
            <a:off x="1719067" y="1772218"/>
            <a:ext cx="1836845" cy="1569600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9600" b="1" dirty="0" err="1" smtClean="0">
                <a:latin typeface="VNI-Avo" pitchFamily="2" charset="0"/>
                <a:cs typeface="Arial-SGK-TV" pitchFamily="2" charset="0"/>
              </a:rPr>
              <a:t>ch</a:t>
            </a:r>
            <a:endParaRPr lang="en-US" sz="9600" b="1" dirty="0"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201FD5-3FF9-43F9-97B6-0B688296E0A7}"/>
              </a:ext>
            </a:extLst>
          </p:cNvPr>
          <p:cNvSpPr txBox="1"/>
          <p:nvPr/>
        </p:nvSpPr>
        <p:spPr>
          <a:xfrm>
            <a:off x="4632865" y="1763484"/>
            <a:ext cx="1055570" cy="1569600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ö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BDEDE2-7C20-4FF2-9542-4B279BB407DE}"/>
              </a:ext>
            </a:extLst>
          </p:cNvPr>
          <p:cNvSpPr txBox="1"/>
          <p:nvPr/>
        </p:nvSpPr>
        <p:spPr>
          <a:xfrm>
            <a:off x="2484086" y="3802133"/>
            <a:ext cx="3005463" cy="1569600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9600" b="1" dirty="0" err="1" smtClean="0">
                <a:latin typeface="VNI-Avo" pitchFamily="2" charset="0"/>
                <a:cs typeface="Arial-SGK-TV" pitchFamily="2" charset="0"/>
              </a:rPr>
              <a:t>ch</a:t>
            </a:r>
            <a:r>
              <a:rPr lang="en-US" sz="9600" b="1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ö</a:t>
            </a:r>
            <a:r>
              <a:rPr lang="en-US" sz="9600" b="1" dirty="0" err="1" smtClean="0">
                <a:latin typeface="VNI-Avo" pitchFamily="2" charset="0"/>
                <a:cs typeface="Arial-SGK-TV" pitchFamily="2" charset="0"/>
              </a:rPr>
              <a:t>õ</a:t>
            </a:r>
            <a:endParaRPr lang="en-US" sz="9600" b="1" dirty="0"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BDEDE2-7C20-4FF2-9542-4B279BB407DE}"/>
              </a:ext>
            </a:extLst>
          </p:cNvPr>
          <p:cNvSpPr txBox="1"/>
          <p:nvPr/>
        </p:nvSpPr>
        <p:spPr>
          <a:xfrm>
            <a:off x="8229932" y="3848586"/>
            <a:ext cx="3005463" cy="1569600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9600" b="1" dirty="0" err="1" smtClean="0">
                <a:latin typeface="VNI-Avo" pitchFamily="2" charset="0"/>
                <a:cs typeface="Arial-SGK-TV" pitchFamily="2" charset="0"/>
              </a:rPr>
              <a:t>chöõ</a:t>
            </a:r>
            <a:endParaRPr lang="en-US" sz="9600" b="1" dirty="0">
              <a:latin typeface="VNI-Avo" pitchFamily="2" charset="0"/>
              <a:cs typeface="Arial-SGK-TV" pitchFamily="2" charset="0"/>
            </a:endParaRPr>
          </a:p>
        </p:txBody>
      </p:sp>
      <p:pic>
        <p:nvPicPr>
          <p:cNvPr id="13" name="Kí hiệu sách - đọc">
            <a:extLst>
              <a:ext uri="{FF2B5EF4-FFF2-40B4-BE49-F238E27FC236}">
                <a16:creationId xmlns:a16="http://schemas.microsoft.com/office/drawing/2014/main" id="{0D87377B-9E2D-4EA9-B8B7-1036434BA9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1" y="299545"/>
            <a:ext cx="1154353" cy="11358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817F463-53FB-4337-97E1-D424B57EF0C0}"/>
              </a:ext>
            </a:extLst>
          </p:cNvPr>
          <p:cNvSpPr txBox="1"/>
          <p:nvPr/>
        </p:nvSpPr>
        <p:spPr>
          <a:xfrm>
            <a:off x="3334964" y="193884"/>
            <a:ext cx="1055570" cy="1569600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ö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637" y="742502"/>
            <a:ext cx="3956174" cy="30596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817F463-53FB-4337-97E1-D424B57EF0C0}"/>
              </a:ext>
            </a:extLst>
          </p:cNvPr>
          <p:cNvSpPr txBox="1"/>
          <p:nvPr/>
        </p:nvSpPr>
        <p:spPr>
          <a:xfrm>
            <a:off x="9954425" y="3848586"/>
            <a:ext cx="1055570" cy="1569600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ö</a:t>
            </a:r>
          </a:p>
        </p:txBody>
      </p:sp>
    </p:spTree>
    <p:extLst>
      <p:ext uri="{BB962C8B-B14F-4D97-AF65-F5344CB8AC3E}">
        <p14:creationId xmlns:p14="http://schemas.microsoft.com/office/powerpoint/2010/main" val="23490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2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BBDEDE2-7C20-4FF2-9542-4B279BB407DE}"/>
              </a:ext>
            </a:extLst>
          </p:cNvPr>
          <p:cNvSpPr txBox="1"/>
          <p:nvPr/>
        </p:nvSpPr>
        <p:spPr>
          <a:xfrm>
            <a:off x="8203427" y="5142579"/>
            <a:ext cx="3005463" cy="1569600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9600" b="1" dirty="0" err="1" smtClean="0">
                <a:latin typeface="VNI-Avo" pitchFamily="2" charset="0"/>
                <a:cs typeface="Arial-SGK-TV" pitchFamily="2" charset="0"/>
              </a:rPr>
              <a:t>ch</a:t>
            </a:r>
            <a:r>
              <a:rPr lang="en-US" sz="9600" b="1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ö</a:t>
            </a:r>
            <a:r>
              <a:rPr lang="en-US" sz="9600" b="1" dirty="0" err="1" smtClean="0">
                <a:latin typeface="VNI-Avo" pitchFamily="2" charset="0"/>
                <a:cs typeface="Arial-SGK-TV" pitchFamily="2" charset="0"/>
              </a:rPr>
              <a:t>õ</a:t>
            </a:r>
            <a:endParaRPr lang="en-US" sz="9600" b="1" dirty="0">
              <a:latin typeface="VNI-Avo" pitchFamily="2" charset="0"/>
              <a:cs typeface="Arial-SGK-TV" pitchFamily="2" charset="0"/>
            </a:endParaRPr>
          </a:p>
        </p:txBody>
      </p:sp>
      <p:pic>
        <p:nvPicPr>
          <p:cNvPr id="13" name="Kí hiệu sách - đọc">
            <a:extLst>
              <a:ext uri="{FF2B5EF4-FFF2-40B4-BE49-F238E27FC236}">
                <a16:creationId xmlns:a16="http://schemas.microsoft.com/office/drawing/2014/main" id="{0D87377B-9E2D-4EA9-B8B7-1036434BA9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1" y="299545"/>
            <a:ext cx="1154353" cy="113588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042326" y="0"/>
            <a:ext cx="4729260" cy="5142579"/>
            <a:chOff x="1622187" y="0"/>
            <a:chExt cx="4729260" cy="514257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16634D8-5DD1-40DB-B6AD-EE1F94807399}"/>
                </a:ext>
              </a:extLst>
            </p:cNvPr>
            <p:cNvGrpSpPr/>
            <p:nvPr/>
          </p:nvGrpSpPr>
          <p:grpSpPr>
            <a:xfrm>
              <a:off x="1622187" y="1435430"/>
              <a:ext cx="4729260" cy="3707149"/>
              <a:chOff x="4288055" y="2415154"/>
              <a:chExt cx="3489158" cy="2216123"/>
            </a:xfrm>
            <a:solidFill>
              <a:srgbClr val="C0E3DC"/>
            </a:solidFill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8E02447-F995-402E-A5CB-F5A5E7AE6467}"/>
                  </a:ext>
                </a:extLst>
              </p:cNvPr>
              <p:cNvSpPr txBox="1"/>
              <p:nvPr/>
            </p:nvSpPr>
            <p:spPr>
              <a:xfrm>
                <a:off x="4288055" y="3590331"/>
                <a:ext cx="3489158" cy="1040946"/>
              </a:xfrm>
              <a:prstGeom prst="rect">
                <a:avLst/>
              </a:prstGeom>
              <a:grpFill/>
              <a:ln>
                <a:solidFill>
                  <a:srgbClr val="C0E3DC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6000" dirty="0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7B586B3-401F-4CE6-8AC2-30D1FF17B26D}"/>
                  </a:ext>
                </a:extLst>
              </p:cNvPr>
              <p:cNvSpPr/>
              <p:nvPr/>
            </p:nvSpPr>
            <p:spPr>
              <a:xfrm>
                <a:off x="6153434" y="2420375"/>
                <a:ext cx="1623779" cy="1046551"/>
              </a:xfrm>
              <a:prstGeom prst="rect">
                <a:avLst/>
              </a:prstGeom>
              <a:grpFill/>
              <a:ln>
                <a:solidFill>
                  <a:srgbClr val="C0E3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0" dirty="0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9F42B58-BC74-4F6A-B15D-6761C5E57D4B}"/>
                  </a:ext>
                </a:extLst>
              </p:cNvPr>
              <p:cNvSpPr/>
              <p:nvPr/>
            </p:nvSpPr>
            <p:spPr>
              <a:xfrm>
                <a:off x="4288055" y="2415154"/>
                <a:ext cx="1681213" cy="1046551"/>
              </a:xfrm>
              <a:prstGeom prst="rect">
                <a:avLst/>
              </a:prstGeom>
              <a:grpFill/>
              <a:ln>
                <a:solidFill>
                  <a:srgbClr val="C0E3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817F463-53FB-4337-97E1-D424B57EF0C0}"/>
                </a:ext>
              </a:extLst>
            </p:cNvPr>
            <p:cNvSpPr txBox="1"/>
            <p:nvPr/>
          </p:nvSpPr>
          <p:spPr>
            <a:xfrm>
              <a:off x="1951958" y="1521693"/>
              <a:ext cx="1836845" cy="1569600"/>
            </a:xfrm>
            <a:prstGeom prst="rect">
              <a:avLst/>
            </a:prstGeom>
            <a:noFill/>
          </p:spPr>
          <p:txBody>
            <a:bodyPr wrap="square" lIns="91377" tIns="45690" rIns="91377" bIns="45690" rtlCol="0">
              <a:spAutoFit/>
            </a:bodyPr>
            <a:lstStyle/>
            <a:p>
              <a:pPr algn="ctr"/>
              <a:r>
                <a:rPr lang="en-US" sz="9600" b="1" dirty="0" err="1" smtClean="0">
                  <a:latin typeface="VNI-Avo" pitchFamily="2" charset="0"/>
                  <a:cs typeface="Arial-SGK-TV" pitchFamily="2" charset="0"/>
                </a:rPr>
                <a:t>ch</a:t>
              </a:r>
              <a:endParaRPr lang="en-US" sz="9600" b="1" dirty="0"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B201FD5-3FF9-43F9-97B6-0B688296E0A7}"/>
                </a:ext>
              </a:extLst>
            </p:cNvPr>
            <p:cNvSpPr txBox="1"/>
            <p:nvPr/>
          </p:nvSpPr>
          <p:spPr>
            <a:xfrm>
              <a:off x="4764223" y="1525969"/>
              <a:ext cx="1055570" cy="1569600"/>
            </a:xfrm>
            <a:prstGeom prst="rect">
              <a:avLst/>
            </a:prstGeom>
            <a:noFill/>
          </p:spPr>
          <p:txBody>
            <a:bodyPr wrap="square" lIns="91377" tIns="45690" rIns="91377" bIns="45690" rtlCol="0">
              <a:spAutoFit/>
            </a:bodyPr>
            <a:lstStyle/>
            <a:p>
              <a:pPr algn="ctr"/>
              <a:r>
                <a:rPr lang="en-US" sz="9600" b="1" dirty="0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ö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BDEDE2-7C20-4FF2-9542-4B279BB407DE}"/>
                </a:ext>
              </a:extLst>
            </p:cNvPr>
            <p:cNvSpPr txBox="1"/>
            <p:nvPr/>
          </p:nvSpPr>
          <p:spPr>
            <a:xfrm>
              <a:off x="2484085" y="3392542"/>
              <a:ext cx="3005463" cy="1569600"/>
            </a:xfrm>
            <a:prstGeom prst="rect">
              <a:avLst/>
            </a:prstGeom>
            <a:noFill/>
          </p:spPr>
          <p:txBody>
            <a:bodyPr wrap="square" lIns="91377" tIns="45690" rIns="91377" bIns="45690" rtlCol="0">
              <a:spAutoFit/>
            </a:bodyPr>
            <a:lstStyle/>
            <a:p>
              <a:pPr algn="ctr"/>
              <a:r>
                <a:rPr lang="en-US" sz="9600" b="1" dirty="0" err="1" smtClean="0">
                  <a:latin typeface="VNI-Avo" pitchFamily="2" charset="0"/>
                  <a:cs typeface="Arial-SGK-TV" pitchFamily="2" charset="0"/>
                </a:rPr>
                <a:t>ch</a:t>
              </a:r>
              <a:r>
                <a:rPr lang="en-US" sz="9600" b="1" dirty="0" err="1" smtClean="0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ö</a:t>
              </a:r>
              <a:r>
                <a:rPr lang="en-US" sz="9600" b="1" dirty="0" err="1" smtClean="0">
                  <a:latin typeface="VNI-Avo" pitchFamily="2" charset="0"/>
                  <a:cs typeface="Arial-SGK-TV" pitchFamily="2" charset="0"/>
                </a:rPr>
                <a:t>õ</a:t>
              </a:r>
              <a:endParaRPr lang="en-US" sz="9600" b="1" dirty="0"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17F463-53FB-4337-97E1-D424B57EF0C0}"/>
                </a:ext>
              </a:extLst>
            </p:cNvPr>
            <p:cNvSpPr txBox="1"/>
            <p:nvPr/>
          </p:nvSpPr>
          <p:spPr>
            <a:xfrm>
              <a:off x="3459032" y="0"/>
              <a:ext cx="1055570" cy="1569600"/>
            </a:xfrm>
            <a:prstGeom prst="rect">
              <a:avLst/>
            </a:prstGeom>
            <a:noFill/>
          </p:spPr>
          <p:txBody>
            <a:bodyPr wrap="square" lIns="91377" tIns="45690" rIns="91377" bIns="45690" rtlCol="0">
              <a:spAutoFit/>
            </a:bodyPr>
            <a:lstStyle/>
            <a:p>
              <a:pPr algn="ctr"/>
              <a:r>
                <a:rPr lang="en-US" sz="9600" b="1" dirty="0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ö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496904" y="-4779"/>
            <a:ext cx="4628222" cy="5126683"/>
            <a:chOff x="1326091" y="832604"/>
            <a:chExt cx="4628222" cy="512668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D79F769-B456-44F7-9D0A-3ED3DB8288FA}"/>
                </a:ext>
              </a:extLst>
            </p:cNvPr>
            <p:cNvGrpSpPr/>
            <p:nvPr/>
          </p:nvGrpSpPr>
          <p:grpSpPr>
            <a:xfrm>
              <a:off x="1326091" y="2296725"/>
              <a:ext cx="4628222" cy="3612552"/>
              <a:chOff x="4288055" y="2333438"/>
              <a:chExt cx="3489158" cy="2307965"/>
            </a:xfrm>
            <a:solidFill>
              <a:srgbClr val="C0E3DC"/>
            </a:solidFill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FA9B9A9-CD41-49E4-B0C0-7A01CEA57A74}"/>
                  </a:ext>
                </a:extLst>
              </p:cNvPr>
              <p:cNvSpPr txBox="1"/>
              <p:nvPr/>
            </p:nvSpPr>
            <p:spPr>
              <a:xfrm>
                <a:off x="4288055" y="3590331"/>
                <a:ext cx="3489158" cy="1051072"/>
              </a:xfrm>
              <a:prstGeom prst="rect">
                <a:avLst/>
              </a:prstGeom>
              <a:grpFill/>
              <a:ln>
                <a:solidFill>
                  <a:srgbClr val="C0E3DC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6000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AB48957-1817-43EE-8966-62251DC6561C}"/>
                  </a:ext>
                </a:extLst>
              </p:cNvPr>
              <p:cNvSpPr/>
              <p:nvPr/>
            </p:nvSpPr>
            <p:spPr>
              <a:xfrm>
                <a:off x="6153434" y="2333438"/>
                <a:ext cx="1623779" cy="1133489"/>
              </a:xfrm>
              <a:prstGeom prst="rect">
                <a:avLst/>
              </a:prstGeom>
              <a:grpFill/>
              <a:ln>
                <a:solidFill>
                  <a:srgbClr val="C0E3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0" dirty="0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72A3AE5-169E-413E-A1EA-DFF9C40B170C}"/>
                  </a:ext>
                </a:extLst>
              </p:cNvPr>
              <p:cNvSpPr/>
              <p:nvPr/>
            </p:nvSpPr>
            <p:spPr>
              <a:xfrm>
                <a:off x="4288055" y="2333438"/>
                <a:ext cx="1681213" cy="1128267"/>
              </a:xfrm>
              <a:prstGeom prst="rect">
                <a:avLst/>
              </a:prstGeom>
              <a:grpFill/>
              <a:ln>
                <a:solidFill>
                  <a:srgbClr val="C0E3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613C195-5D3D-4A72-A887-4763BC205B2D}"/>
                </a:ext>
              </a:extLst>
            </p:cNvPr>
            <p:cNvSpPr txBox="1"/>
            <p:nvPr/>
          </p:nvSpPr>
          <p:spPr>
            <a:xfrm>
              <a:off x="1695335" y="2402204"/>
              <a:ext cx="1419652" cy="1569600"/>
            </a:xfrm>
            <a:prstGeom prst="rect">
              <a:avLst/>
            </a:prstGeom>
            <a:noFill/>
          </p:spPr>
          <p:txBody>
            <a:bodyPr wrap="square" lIns="91377" tIns="45690" rIns="91377" bIns="45690" rtlCol="0">
              <a:spAutoFit/>
            </a:bodyPr>
            <a:lstStyle/>
            <a:p>
              <a:pPr algn="ctr"/>
              <a:r>
                <a:rPr lang="en-US" sz="9600" b="1" dirty="0">
                  <a:latin typeface="VNI-Avo" pitchFamily="2" charset="0"/>
                  <a:cs typeface="Arial-SGK-TV" pitchFamily="2" charset="0"/>
                </a:rPr>
                <a:t>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ABEC958-DFC6-4292-86B4-ADD1A129CA64}"/>
                </a:ext>
              </a:extLst>
            </p:cNvPr>
            <p:cNvSpPr txBox="1"/>
            <p:nvPr/>
          </p:nvSpPr>
          <p:spPr>
            <a:xfrm>
              <a:off x="4130503" y="2359791"/>
              <a:ext cx="1419652" cy="1569600"/>
            </a:xfrm>
            <a:prstGeom prst="rect">
              <a:avLst/>
            </a:prstGeom>
            <a:noFill/>
          </p:spPr>
          <p:txBody>
            <a:bodyPr wrap="square" lIns="91377" tIns="45690" rIns="91377" bIns="45690" rtlCol="0">
              <a:spAutoFit/>
            </a:bodyPr>
            <a:lstStyle/>
            <a:p>
              <a:pPr algn="ctr"/>
              <a:r>
                <a:rPr lang="en-US" sz="9600" b="1" dirty="0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u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FA9C697-70BC-4FB1-985B-DA2F59A47959}"/>
                </a:ext>
              </a:extLst>
            </p:cNvPr>
            <p:cNvSpPr txBox="1"/>
            <p:nvPr/>
          </p:nvSpPr>
          <p:spPr>
            <a:xfrm>
              <a:off x="1535104" y="4389687"/>
              <a:ext cx="4042092" cy="1569600"/>
            </a:xfrm>
            <a:prstGeom prst="rect">
              <a:avLst/>
            </a:prstGeom>
            <a:noFill/>
            <a:ln>
              <a:solidFill>
                <a:srgbClr val="FBD0BF"/>
              </a:solidFill>
            </a:ln>
          </p:spPr>
          <p:txBody>
            <a:bodyPr wrap="square" lIns="91377" tIns="45690" rIns="91377" bIns="45690" rtlCol="0">
              <a:spAutoFit/>
            </a:bodyPr>
            <a:lstStyle/>
            <a:p>
              <a:pPr algn="ctr"/>
              <a:r>
                <a:rPr lang="en-US" sz="9600" b="1" dirty="0" err="1" smtClean="0">
                  <a:latin typeface="VNI-Avo" pitchFamily="2" charset="0"/>
                  <a:cs typeface="Arial-SGK-TV" pitchFamily="2" charset="0"/>
                </a:rPr>
                <a:t>m</a:t>
              </a:r>
              <a:r>
                <a:rPr lang="en-US" sz="9600" b="1" dirty="0" err="1" smtClean="0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u</a:t>
              </a:r>
              <a:r>
                <a:rPr lang="en-US" sz="9600" b="1" dirty="0" err="1" smtClean="0">
                  <a:latin typeface="VNI-Avo" pitchFamily="2" charset="0"/>
                  <a:cs typeface="Arial-SGK-TV" pitchFamily="2" charset="0"/>
                </a:rPr>
                <a:t>õ</a:t>
              </a:r>
              <a:endParaRPr lang="en-US" sz="9600" b="1" dirty="0"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ABEC958-DFC6-4292-86B4-ADD1A129CA64}"/>
                </a:ext>
              </a:extLst>
            </p:cNvPr>
            <p:cNvSpPr txBox="1"/>
            <p:nvPr/>
          </p:nvSpPr>
          <p:spPr>
            <a:xfrm>
              <a:off x="2887746" y="832604"/>
              <a:ext cx="1419652" cy="1569600"/>
            </a:xfrm>
            <a:prstGeom prst="rect">
              <a:avLst/>
            </a:prstGeom>
            <a:noFill/>
          </p:spPr>
          <p:txBody>
            <a:bodyPr wrap="square" lIns="91377" tIns="45690" rIns="91377" bIns="45690" rtlCol="0">
              <a:spAutoFit/>
            </a:bodyPr>
            <a:lstStyle/>
            <a:p>
              <a:pPr algn="ctr"/>
              <a:r>
                <a:rPr lang="en-US" sz="9600" b="1" dirty="0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u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A14BD9F-9EF1-4CAA-AD5C-09F2907AA920}"/>
              </a:ext>
            </a:extLst>
          </p:cNvPr>
          <p:cNvSpPr txBox="1"/>
          <p:nvPr/>
        </p:nvSpPr>
        <p:spPr>
          <a:xfrm>
            <a:off x="2308283" y="5121904"/>
            <a:ext cx="3005463" cy="1569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9600" b="1" dirty="0" err="1" smtClean="0">
                <a:latin typeface="VNI-Avo" pitchFamily="2" charset="0"/>
                <a:cs typeface="Arial-SGK-TV" pitchFamily="2" charset="0"/>
              </a:rPr>
              <a:t>m</a:t>
            </a:r>
            <a:r>
              <a:rPr lang="en-US" sz="9600" b="1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u</a:t>
            </a:r>
            <a:r>
              <a:rPr lang="en-US" sz="9600" b="1" dirty="0" err="1" smtClean="0">
                <a:latin typeface="VNI-Avo" pitchFamily="2" charset="0"/>
                <a:cs typeface="Arial-SGK-TV" pitchFamily="2" charset="0"/>
              </a:rPr>
              <a:t>õ</a:t>
            </a:r>
            <a:endParaRPr lang="en-US" sz="9600" b="1" dirty="0">
              <a:latin typeface="VNI-Avo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01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í hiệu sách - đọc">
            <a:extLst>
              <a:ext uri="{FF2B5EF4-FFF2-40B4-BE49-F238E27FC236}">
                <a16:creationId xmlns:a16="http://schemas.microsoft.com/office/drawing/2014/main" id="{0D87377B-9E2D-4EA9-B8B7-1036434BA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1" y="299545"/>
            <a:ext cx="1154353" cy="113588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A629DDC-D06D-4529-9BF7-A714A8EDD4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6906" y="299545"/>
            <a:ext cx="9538956" cy="6211614"/>
          </a:xfrm>
          <a:prstGeom prst="rect">
            <a:avLst/>
          </a:prstGeom>
        </p:spPr>
      </p:pic>
      <p:sp>
        <p:nvSpPr>
          <p:cNvPr id="7" name="Viết thường">
            <a:extLst>
              <a:ext uri="{FF2B5EF4-FFF2-40B4-BE49-F238E27FC236}">
                <a16:creationId xmlns:a16="http://schemas.microsoft.com/office/drawing/2014/main" id="{8B9EE569-6686-4911-94DE-2409D849A070}"/>
              </a:ext>
            </a:extLst>
          </p:cNvPr>
          <p:cNvSpPr txBox="1"/>
          <p:nvPr/>
        </p:nvSpPr>
        <p:spPr>
          <a:xfrm>
            <a:off x="6513901" y="850807"/>
            <a:ext cx="3271241" cy="2554545"/>
          </a:xfrm>
          <a:prstGeom prst="rect">
            <a:avLst/>
          </a:prstGeom>
          <a:noFill/>
          <a:ln>
            <a:noFill/>
          </a:ln>
        </p:spPr>
        <p:txBody>
          <a:bodyPr wrap="square" lIns="91377" tIns="45690" rIns="91377" bIns="45690" rtlCol="0">
            <a:spAutoFit/>
          </a:bodyPr>
          <a:lstStyle/>
          <a:p>
            <a:pPr algn="ctr" defTabSz="1218314">
              <a:buClr>
                <a:srgbClr val="000000"/>
              </a:buClr>
              <a:defRPr/>
            </a:pPr>
            <a:r>
              <a:rPr lang="en-GB" sz="16000" b="1" kern="0" dirty="0" smtClean="0">
                <a:solidFill>
                  <a:srgbClr val="05B59D"/>
                </a:solidFill>
                <a:latin typeface="VNI-Avo" pitchFamily="2" charset="0"/>
                <a:cs typeface="Arial-SGK-TV" pitchFamily="2" charset="0"/>
                <a:sym typeface="Arial"/>
              </a:rPr>
              <a:t>u</a:t>
            </a:r>
            <a:endParaRPr lang="en-GB" sz="16000" b="1" kern="0" dirty="0">
              <a:solidFill>
                <a:srgbClr val="05B59D"/>
              </a:solidFill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9" name="Viết in">
            <a:extLst>
              <a:ext uri="{FF2B5EF4-FFF2-40B4-BE49-F238E27FC236}">
                <a16:creationId xmlns:a16="http://schemas.microsoft.com/office/drawing/2014/main" id="{4B0FFD15-F5ED-4582-8348-63D368065F51}"/>
              </a:ext>
            </a:extLst>
          </p:cNvPr>
          <p:cNvSpPr txBox="1"/>
          <p:nvPr/>
        </p:nvSpPr>
        <p:spPr>
          <a:xfrm>
            <a:off x="2742095" y="850807"/>
            <a:ext cx="2720248" cy="2554545"/>
          </a:xfrm>
          <a:prstGeom prst="rect">
            <a:avLst/>
          </a:prstGeom>
          <a:noFill/>
          <a:ln>
            <a:noFill/>
          </a:ln>
        </p:spPr>
        <p:txBody>
          <a:bodyPr wrap="square" lIns="91377" tIns="45690" rIns="91377" bIns="45690" rtlCol="0">
            <a:spAutoFit/>
          </a:bodyPr>
          <a:lstStyle/>
          <a:p>
            <a:pPr algn="ctr" defTabSz="1218314">
              <a:buClr>
                <a:srgbClr val="000000"/>
              </a:buClr>
              <a:defRPr/>
            </a:pPr>
            <a:r>
              <a:rPr lang="en-US" sz="16000" b="1" kern="0" dirty="0">
                <a:solidFill>
                  <a:prstClr val="black"/>
                </a:solidFill>
                <a:latin typeface="VNI-Avo" pitchFamily="2" charset="0"/>
                <a:cs typeface="Arial-SGK-TV" pitchFamily="2" charset="0"/>
                <a:sym typeface="Arial"/>
              </a:rPr>
              <a:t>U</a:t>
            </a:r>
            <a:endParaRPr lang="en-GB" sz="16000" b="1" kern="0" dirty="0">
              <a:solidFill>
                <a:prstClr val="black"/>
              </a:solidFill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8" name="Viết thường">
            <a:extLst>
              <a:ext uri="{FF2B5EF4-FFF2-40B4-BE49-F238E27FC236}">
                <a16:creationId xmlns:a16="http://schemas.microsoft.com/office/drawing/2014/main" id="{8B9EE569-6686-4911-94DE-2409D849A070}"/>
              </a:ext>
            </a:extLst>
          </p:cNvPr>
          <p:cNvSpPr txBox="1"/>
          <p:nvPr/>
        </p:nvSpPr>
        <p:spPr>
          <a:xfrm>
            <a:off x="6666300" y="3557752"/>
            <a:ext cx="3271241" cy="2554545"/>
          </a:xfrm>
          <a:prstGeom prst="rect">
            <a:avLst/>
          </a:prstGeom>
          <a:noFill/>
          <a:ln>
            <a:noFill/>
          </a:ln>
        </p:spPr>
        <p:txBody>
          <a:bodyPr wrap="square" lIns="91377" tIns="45690" rIns="91377" bIns="45690" rtlCol="0">
            <a:spAutoFit/>
          </a:bodyPr>
          <a:lstStyle/>
          <a:p>
            <a:pPr algn="ctr" defTabSz="1218314">
              <a:buClr>
                <a:srgbClr val="000000"/>
              </a:buClr>
              <a:defRPr/>
            </a:pPr>
            <a:r>
              <a:rPr lang="en-GB" sz="16000" b="1" kern="0" dirty="0" smtClean="0">
                <a:solidFill>
                  <a:srgbClr val="05B59D"/>
                </a:solidFill>
                <a:latin typeface="VNI-Avo" pitchFamily="2" charset="0"/>
                <a:cs typeface="Arial-SGK-TV" pitchFamily="2" charset="0"/>
                <a:sym typeface="Arial"/>
              </a:rPr>
              <a:t>ö</a:t>
            </a:r>
            <a:endParaRPr lang="en-GB" sz="16000" b="1" kern="0" dirty="0">
              <a:solidFill>
                <a:srgbClr val="05B59D"/>
              </a:solidFill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11" name="Viết in">
            <a:extLst>
              <a:ext uri="{FF2B5EF4-FFF2-40B4-BE49-F238E27FC236}">
                <a16:creationId xmlns:a16="http://schemas.microsoft.com/office/drawing/2014/main" id="{4B0FFD15-F5ED-4582-8348-63D368065F51}"/>
              </a:ext>
            </a:extLst>
          </p:cNvPr>
          <p:cNvSpPr txBox="1"/>
          <p:nvPr/>
        </p:nvSpPr>
        <p:spPr>
          <a:xfrm>
            <a:off x="2894494" y="3557752"/>
            <a:ext cx="2720248" cy="2554545"/>
          </a:xfrm>
          <a:prstGeom prst="rect">
            <a:avLst/>
          </a:prstGeom>
          <a:noFill/>
          <a:ln>
            <a:noFill/>
          </a:ln>
        </p:spPr>
        <p:txBody>
          <a:bodyPr wrap="square" lIns="91377" tIns="45690" rIns="91377" bIns="45690" rtlCol="0">
            <a:spAutoFit/>
          </a:bodyPr>
          <a:lstStyle/>
          <a:p>
            <a:pPr algn="ctr" defTabSz="1218314">
              <a:buClr>
                <a:srgbClr val="000000"/>
              </a:buClr>
              <a:defRPr/>
            </a:pPr>
            <a:r>
              <a:rPr lang="en-US" sz="16000" b="1" kern="0" dirty="0">
                <a:solidFill>
                  <a:prstClr val="black"/>
                </a:solidFill>
                <a:latin typeface="VNI-Avo" pitchFamily="2" charset="0"/>
                <a:cs typeface="Arial-SGK-TV" pitchFamily="2" charset="0"/>
                <a:sym typeface="Arial"/>
              </a:rPr>
              <a:t>Ö</a:t>
            </a:r>
            <a:endParaRPr lang="en-GB" sz="16000" b="1" kern="0" dirty="0">
              <a:solidFill>
                <a:prstClr val="black"/>
              </a:solidFill>
              <a:latin typeface="VNI-Avo" pitchFamily="2" charset="0"/>
              <a:cs typeface="Arial-SGK-TV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100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8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</TotalTime>
  <Words>279</Words>
  <Application>Microsoft Office PowerPoint</Application>
  <PresentationFormat>Widescreen</PresentationFormat>
  <Paragraphs>153</Paragraphs>
  <Slides>48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48</vt:i4>
      </vt:variant>
    </vt:vector>
  </HeadingPairs>
  <TitlesOfParts>
    <vt:vector size="63" baseType="lpstr">
      <vt:lpstr>Aharoni</vt:lpstr>
      <vt:lpstr>Arial</vt:lpstr>
      <vt:lpstr>Arial-SGK-TV</vt:lpstr>
      <vt:lpstr>Calibri</vt:lpstr>
      <vt:lpstr>Calibri Light</vt:lpstr>
      <vt:lpstr>HP001</vt:lpstr>
      <vt:lpstr>HP001 4 hàng</vt:lpstr>
      <vt:lpstr>Lato</vt:lpstr>
      <vt:lpstr>Times New Roman</vt:lpstr>
      <vt:lpstr>VNI-Avo</vt:lpstr>
      <vt:lpstr>Office Theme</vt:lpstr>
      <vt:lpstr>2_Office Theme</vt:lpstr>
      <vt:lpstr>7_Office Theme</vt:lpstr>
      <vt:lpstr>13_Office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NGOC_HANH</dc:creator>
  <cp:lastModifiedBy>WINDOWS 7</cp:lastModifiedBy>
  <cp:revision>179</cp:revision>
  <dcterms:created xsi:type="dcterms:W3CDTF">2021-05-25T23:13:19Z</dcterms:created>
  <dcterms:modified xsi:type="dcterms:W3CDTF">2021-10-11T13:32:47Z</dcterms:modified>
</cp:coreProperties>
</file>